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21" r:id="rId2"/>
    <p:sldId id="323" r:id="rId3"/>
    <p:sldId id="264" r:id="rId4"/>
    <p:sldId id="277" r:id="rId5"/>
    <p:sldId id="265" r:id="rId6"/>
    <p:sldId id="334" r:id="rId7"/>
    <p:sldId id="327" r:id="rId8"/>
    <p:sldId id="330" r:id="rId9"/>
    <p:sldId id="333" r:id="rId10"/>
    <p:sldId id="331" r:id="rId11"/>
    <p:sldId id="279" r:id="rId12"/>
    <p:sldId id="268" r:id="rId13"/>
    <p:sldId id="336" r:id="rId14"/>
    <p:sldId id="332" r:id="rId15"/>
    <p:sldId id="271" r:id="rId16"/>
    <p:sldId id="272" r:id="rId17"/>
    <p:sldId id="273" r:id="rId18"/>
    <p:sldId id="274" r:id="rId19"/>
    <p:sldId id="276" r:id="rId20"/>
    <p:sldId id="296" r:id="rId21"/>
    <p:sldId id="297" r:id="rId22"/>
    <p:sldId id="337" r:id="rId23"/>
    <p:sldId id="314" r:id="rId24"/>
    <p:sldId id="328" r:id="rId25"/>
    <p:sldId id="270" r:id="rId26"/>
    <p:sldId id="299" r:id="rId27"/>
    <p:sldId id="286" r:id="rId28"/>
    <p:sldId id="307" r:id="rId29"/>
    <p:sldId id="305" r:id="rId30"/>
    <p:sldId id="306" r:id="rId31"/>
    <p:sldId id="329" r:id="rId32"/>
    <p:sldId id="285" r:id="rId33"/>
    <p:sldId id="281" r:id="rId34"/>
    <p:sldId id="280" r:id="rId35"/>
    <p:sldId id="338" r:id="rId36"/>
    <p:sldId id="298" r:id="rId37"/>
  </p:sldIdLst>
  <p:sldSz cx="9144000" cy="6858000" type="screen4x3"/>
  <p:notesSz cx="6669088" cy="9926638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3399"/>
    <a:srgbClr val="66CCFF"/>
    <a:srgbClr val="006699"/>
    <a:srgbClr val="3366CC"/>
    <a:srgbClr val="99CCFF"/>
    <a:srgbClr val="FFFF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3" autoAdjust="0"/>
    <p:restoredTop sz="86577" autoAdjust="0"/>
  </p:normalViewPr>
  <p:slideViewPr>
    <p:cSldViewPr snapToGrid="0">
      <p:cViewPr varScale="1">
        <p:scale>
          <a:sx n="65" d="100"/>
          <a:sy n="65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fld id="{B6A37D2B-0D08-40F9-AB92-6920995E19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1127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9657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 defTabSz="958850">
              <a:spcBef>
                <a:spcPct val="0"/>
              </a:spcBef>
              <a:defRPr sz="1300">
                <a:latin typeface="TIMES" charset="0"/>
              </a:defRPr>
            </a:lvl1pPr>
          </a:lstStyle>
          <a:p>
            <a:pPr>
              <a:defRPr/>
            </a:pPr>
            <a:fld id="{F5D17D21-F10D-4EDA-A03A-7F7B4908BA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679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17D21-F10D-4EDA-A03A-7F7B4908BA5A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8897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CBA55A6-47DA-4BE3-B900-24B91BFCBE78}" type="slidenum">
              <a:rPr lang="de-DE" sz="1300" smtClean="0">
                <a:latin typeface="TIMES" charset="0"/>
              </a:rPr>
              <a:pPr/>
              <a:t>27</a:t>
            </a:fld>
            <a:endParaRPr lang="de-DE" sz="1300" smtClean="0">
              <a:latin typeface="TIMES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762000"/>
            <a:ext cx="4978400" cy="37338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4400"/>
            <a:ext cx="4835525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mtClean="0"/>
              <a:t>Für die Zeitpunkte der Zustandsbilder sind in der Originalarbeit keine Werte angegeben.</a:t>
            </a:r>
          </a:p>
        </p:txBody>
      </p:sp>
    </p:spTree>
    <p:extLst>
      <p:ext uri="{BB962C8B-B14F-4D97-AF65-F5344CB8AC3E}">
        <p14:creationId xmlns:p14="http://schemas.microsoft.com/office/powerpoint/2010/main" val="807265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491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2A1A21E-D385-46A5-B39B-38D25020B8DF}" type="slidenum">
              <a:rPr lang="de-DE" sz="1300" smtClean="0">
                <a:latin typeface="TIMES" charset="0"/>
              </a:rPr>
              <a:pPr/>
              <a:t>29</a:t>
            </a:fld>
            <a:endParaRPr lang="de-DE" sz="1300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162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501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896B58C-4B71-40D2-88A1-393C0EA6BB7E}" type="slidenum">
              <a:rPr lang="de-DE" sz="1300" smtClean="0">
                <a:latin typeface="TIMES" charset="0"/>
              </a:rPr>
              <a:pPr/>
              <a:t>31</a:t>
            </a:fld>
            <a:endParaRPr lang="de-DE" sz="1300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967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17D21-F10D-4EDA-A03A-7F7B4908BA5A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869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1DC7DC8-5367-4721-8E9F-5352B7430448}" type="slidenum">
              <a:rPr lang="de-DE" sz="1300" smtClean="0">
                <a:latin typeface="TIMES" charset="0"/>
              </a:rPr>
              <a:pPr/>
              <a:t>2</a:t>
            </a:fld>
            <a:endParaRPr lang="de-DE" sz="1300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540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17D21-F10D-4EDA-A03A-7F7B4908BA5A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3699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17D21-F10D-4EDA-A03A-7F7B4908BA5A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227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FC0D272-DC98-458D-A7AD-2AA236D8D164}" type="slidenum">
              <a:rPr lang="de-DE" sz="1300" smtClean="0">
                <a:latin typeface="TIMES" charset="0"/>
              </a:rPr>
              <a:pPr/>
              <a:t>7</a:t>
            </a:fld>
            <a:endParaRPr lang="de-DE" sz="1300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02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D1F2644-BB35-4725-87E9-2F612C1BF477}" type="slidenum">
              <a:rPr lang="de-DE" sz="1300" smtClean="0">
                <a:latin typeface="TIMES" charset="0"/>
              </a:rPr>
              <a:pPr/>
              <a:t>14</a:t>
            </a:fld>
            <a:endParaRPr lang="de-DE" sz="1300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0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450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1B06DCF-DB62-43BD-87AB-17BB3B06C613}" type="slidenum">
              <a:rPr lang="de-DE" sz="1300" smtClean="0">
                <a:latin typeface="TIMES" charset="0"/>
              </a:rPr>
              <a:pPr/>
              <a:t>24</a:t>
            </a:fld>
            <a:endParaRPr lang="de-DE" sz="1300" smtClean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462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D37B2B3-F0BA-4BB7-BFC4-63AA35389C42}" type="slidenum">
              <a:rPr lang="de-DE" sz="1300" smtClean="0">
                <a:latin typeface="TIMES" charset="0"/>
              </a:rPr>
              <a:pPr/>
              <a:t>25</a:t>
            </a:fld>
            <a:endParaRPr lang="de-DE" sz="1300" smtClean="0">
              <a:latin typeface="TIMES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762000"/>
            <a:ext cx="4978400" cy="37338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4400"/>
            <a:ext cx="4835525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The cities of Germany play a big role in the history of the TSP.    The earliest known reference to the traveling salesman problem is contained in the manual  </a:t>
            </a:r>
            <a:r>
              <a:rPr lang="en-US" i="1" dirty="0" smtClean="0"/>
              <a:t>Der </a:t>
            </a:r>
            <a:r>
              <a:rPr lang="en-US" i="1" dirty="0" err="1" smtClean="0"/>
              <a:t>Handlungsreisende</a:t>
            </a:r>
            <a:r>
              <a:rPr lang="en-US" i="1" dirty="0" smtClean="0"/>
              <a:t> - </a:t>
            </a:r>
            <a:r>
              <a:rPr lang="en-US" i="1" dirty="0" err="1" smtClean="0"/>
              <a:t>wie</a:t>
            </a:r>
            <a:r>
              <a:rPr lang="en-US" i="1" dirty="0" smtClean="0"/>
              <a:t> </a:t>
            </a:r>
            <a:r>
              <a:rPr lang="en-US" i="1" dirty="0" err="1" smtClean="0"/>
              <a:t>er</a:t>
            </a:r>
            <a:r>
              <a:rPr lang="en-US" i="1" dirty="0" smtClean="0"/>
              <a:t> </a:t>
            </a:r>
            <a:r>
              <a:rPr lang="en-US" i="1" dirty="0" err="1" smtClean="0"/>
              <a:t>sein</a:t>
            </a:r>
            <a:r>
              <a:rPr lang="en-US" i="1" dirty="0" smtClean="0"/>
              <a:t> </a:t>
            </a:r>
            <a:r>
              <a:rPr lang="en-US" i="1" dirty="0" err="1" smtClean="0"/>
              <a:t>soll</a:t>
            </a:r>
            <a:r>
              <a:rPr lang="en-US" i="1" dirty="0" smtClean="0"/>
              <a:t> und was </a:t>
            </a:r>
            <a:r>
              <a:rPr lang="en-US" i="1" dirty="0" err="1" smtClean="0"/>
              <a:t>er</a:t>
            </a:r>
            <a:r>
              <a:rPr lang="en-US" i="1" dirty="0" smtClean="0"/>
              <a:t> </a:t>
            </a:r>
            <a:r>
              <a:rPr lang="en-US" i="1" dirty="0" err="1" smtClean="0"/>
              <a:t>zu</a:t>
            </a:r>
            <a:r>
              <a:rPr lang="en-US" i="1" dirty="0" smtClean="0"/>
              <a:t> </a:t>
            </a:r>
            <a:r>
              <a:rPr lang="en-US" i="1" dirty="0" err="1" smtClean="0"/>
              <a:t>thun</a:t>
            </a:r>
            <a:r>
              <a:rPr lang="en-US" i="1" dirty="0" smtClean="0"/>
              <a:t> hat, um </a:t>
            </a:r>
            <a:r>
              <a:rPr lang="en-US" i="1" dirty="0" err="1" smtClean="0"/>
              <a:t>Auftraege</a:t>
            </a:r>
            <a:r>
              <a:rPr lang="en-US" i="1" dirty="0" smtClean="0"/>
              <a:t> </a:t>
            </a:r>
            <a:r>
              <a:rPr lang="en-US" i="1" dirty="0" err="1" smtClean="0"/>
              <a:t>zu</a:t>
            </a:r>
            <a:r>
              <a:rPr lang="en-US" i="1" dirty="0" smtClean="0"/>
              <a:t> </a:t>
            </a:r>
            <a:r>
              <a:rPr lang="en-US" i="1" dirty="0" err="1" smtClean="0"/>
              <a:t>erhalten</a:t>
            </a:r>
            <a:r>
              <a:rPr lang="en-US" i="1" dirty="0" smtClean="0"/>
              <a:t> und </a:t>
            </a:r>
            <a:r>
              <a:rPr lang="en-US" i="1" dirty="0" err="1" smtClean="0"/>
              <a:t>eines</a:t>
            </a:r>
            <a:r>
              <a:rPr lang="en-US" i="1" dirty="0" smtClean="0"/>
              <a:t> </a:t>
            </a:r>
            <a:r>
              <a:rPr lang="en-US" i="1" dirty="0" err="1" smtClean="0"/>
              <a:t>gluecklichen</a:t>
            </a:r>
            <a:r>
              <a:rPr lang="en-US" i="1" dirty="0" smtClean="0"/>
              <a:t> </a:t>
            </a:r>
            <a:r>
              <a:rPr lang="en-US" i="1" dirty="0" err="1" smtClean="0"/>
              <a:t>Erfolgs</a:t>
            </a:r>
            <a:r>
              <a:rPr lang="en-US" i="1" dirty="0" smtClean="0"/>
              <a:t> in </a:t>
            </a:r>
            <a:r>
              <a:rPr lang="en-US" i="1" dirty="0" err="1" smtClean="0"/>
              <a:t>seinen</a:t>
            </a:r>
            <a:r>
              <a:rPr lang="en-US" i="1" dirty="0" smtClean="0"/>
              <a:t> </a:t>
            </a:r>
            <a:r>
              <a:rPr lang="en-US" i="1" dirty="0" err="1" smtClean="0"/>
              <a:t>Geschaeften</a:t>
            </a:r>
            <a:r>
              <a:rPr lang="en-US" i="1" dirty="0" smtClean="0"/>
              <a:t> </a:t>
            </a:r>
            <a:r>
              <a:rPr lang="en-US" i="1" dirty="0" err="1" smtClean="0"/>
              <a:t>gewiss</a:t>
            </a:r>
            <a:r>
              <a:rPr lang="en-US" i="1" dirty="0" smtClean="0"/>
              <a:t> </a:t>
            </a:r>
            <a:r>
              <a:rPr lang="en-US" i="1" dirty="0" err="1" smtClean="0"/>
              <a:t>zu</a:t>
            </a:r>
            <a:r>
              <a:rPr lang="en-US" i="1" dirty="0" smtClean="0"/>
              <a:t> </a:t>
            </a:r>
            <a:r>
              <a:rPr lang="en-US" i="1" dirty="0" err="1" smtClean="0"/>
              <a:t>sein</a:t>
            </a:r>
            <a:r>
              <a:rPr lang="en-US" i="1" dirty="0" smtClean="0"/>
              <a:t> - Von </a:t>
            </a:r>
            <a:r>
              <a:rPr lang="en-US" i="1" dirty="0" err="1" smtClean="0"/>
              <a:t>einem</a:t>
            </a:r>
            <a:r>
              <a:rPr lang="en-US" i="1" dirty="0" smtClean="0"/>
              <a:t> </a:t>
            </a:r>
            <a:r>
              <a:rPr lang="en-US" i="1" dirty="0" err="1" smtClean="0"/>
              <a:t>alten</a:t>
            </a:r>
            <a:r>
              <a:rPr lang="en-US" i="1" dirty="0" smtClean="0"/>
              <a:t> </a:t>
            </a:r>
            <a:r>
              <a:rPr lang="en-US" i="1" dirty="0" err="1" smtClean="0"/>
              <a:t>Commis</a:t>
            </a:r>
            <a:r>
              <a:rPr lang="en-US" i="1" dirty="0" smtClean="0"/>
              <a:t>-Voyageur</a:t>
            </a:r>
            <a:r>
              <a:rPr lang="en-US" dirty="0" smtClean="0"/>
              <a:t>, published in 1832.   This manual was cited by H. Mueller-</a:t>
            </a:r>
            <a:r>
              <a:rPr lang="en-US" dirty="0" err="1" smtClean="0"/>
              <a:t>Merbach</a:t>
            </a:r>
            <a:r>
              <a:rPr lang="en-US" dirty="0" smtClean="0"/>
              <a:t>, in DGOR Bulletin 25, 1983; the manual does not contain a mathematical treatment of the TSP, but it does give a precise description of the problem.    In A. </a:t>
            </a:r>
            <a:r>
              <a:rPr lang="en-US" dirty="0" err="1" smtClean="0"/>
              <a:t>Schrijver's</a:t>
            </a:r>
            <a:r>
              <a:rPr lang="en-US" dirty="0" smtClean="0"/>
              <a:t> beautiful paper "On the history of combinatorial optimization (till 1960)",  an example of a 45-city TSP from the </a:t>
            </a:r>
            <a:r>
              <a:rPr lang="en-US" i="1" dirty="0" err="1" smtClean="0"/>
              <a:t>alten</a:t>
            </a:r>
            <a:r>
              <a:rPr lang="en-US" i="1" dirty="0" smtClean="0"/>
              <a:t> </a:t>
            </a:r>
            <a:r>
              <a:rPr lang="en-US" i="1" dirty="0" err="1" smtClean="0"/>
              <a:t>Commis</a:t>
            </a:r>
            <a:r>
              <a:rPr lang="en-US" i="1" dirty="0" smtClean="0"/>
              <a:t>-Voyageur </a:t>
            </a:r>
            <a:r>
              <a:rPr lang="en-US" dirty="0" smtClean="0"/>
              <a:t>manual is presented. </a:t>
            </a:r>
          </a:p>
          <a:p>
            <a:endParaRPr lang="en-US" dirty="0" smtClean="0"/>
          </a:p>
          <a:p>
            <a:r>
              <a:rPr lang="en-US" dirty="0" smtClean="0"/>
              <a:t>German cities appear again in Martin </a:t>
            </a:r>
            <a:r>
              <a:rPr lang="en-US" dirty="0" err="1" smtClean="0"/>
              <a:t>Groetschel's</a:t>
            </a:r>
            <a:r>
              <a:rPr lang="en-US" dirty="0" smtClean="0"/>
              <a:t> record TSP solution of a 120-city instance in 1977.   His solution is presented in </a:t>
            </a:r>
            <a:r>
              <a:rPr lang="en-US" i="1" dirty="0" err="1" smtClean="0"/>
              <a:t>Polyedrische</a:t>
            </a:r>
            <a:r>
              <a:rPr lang="en-US" i="1" dirty="0" smtClean="0"/>
              <a:t> </a:t>
            </a:r>
            <a:r>
              <a:rPr lang="en-US" i="1" dirty="0" err="1" smtClean="0"/>
              <a:t>Charakterisierungen</a:t>
            </a:r>
            <a:r>
              <a:rPr lang="en-US" i="1" dirty="0" smtClean="0"/>
              <a:t> </a:t>
            </a:r>
            <a:r>
              <a:rPr lang="en-US" i="1" dirty="0" err="1" smtClean="0"/>
              <a:t>kombinatorischer</a:t>
            </a:r>
            <a:r>
              <a:rPr lang="en-US" i="1" dirty="0" smtClean="0"/>
              <a:t> </a:t>
            </a:r>
            <a:r>
              <a:rPr lang="en-US" i="1" dirty="0" err="1" smtClean="0"/>
              <a:t>Optimierungsprobleme</a:t>
            </a:r>
            <a:r>
              <a:rPr lang="en-US" dirty="0" smtClean="0"/>
              <a:t>, Mathematical Systems in Economics 36, 1977 and also in "On the symmetric travelling salesman problem: solution of a 120-city problem", Mathematical Programming Study 12, 1980.   </a:t>
            </a:r>
            <a:r>
              <a:rPr lang="en-US" dirty="0" err="1" smtClean="0"/>
              <a:t>Groetschel's</a:t>
            </a:r>
            <a:r>
              <a:rPr lang="en-US" dirty="0" smtClean="0"/>
              <a:t> problem was formulated by taking the 120 cities that were listed in a distance table in the </a:t>
            </a:r>
            <a:r>
              <a:rPr lang="en-US" dirty="0" err="1" smtClean="0"/>
              <a:t>Deutscher</a:t>
            </a:r>
            <a:r>
              <a:rPr lang="en-US" dirty="0" smtClean="0"/>
              <a:t> General Atlas (1967/68).   The 120 cities include two cities in Switzerland (Basel and Schaffhausen) and one city in Austria (Salzburg), with the remainder in Germany.   An interesting point is that </a:t>
            </a:r>
            <a:r>
              <a:rPr lang="en-US" dirty="0" err="1" smtClean="0"/>
              <a:t>Groetschel's</a:t>
            </a:r>
            <a:r>
              <a:rPr lang="en-US" dirty="0" smtClean="0"/>
              <a:t> problem contains a German city that is not included in the 15,112-city instance, namely the city of </a:t>
            </a:r>
            <a:r>
              <a:rPr lang="en-US" dirty="0" err="1" smtClean="0"/>
              <a:t>Puttgarden</a:t>
            </a:r>
            <a:r>
              <a:rPr lang="en-US" dirty="0" smtClean="0"/>
              <a:t> on the island of </a:t>
            </a:r>
            <a:r>
              <a:rPr lang="en-US" dirty="0" err="1" smtClean="0"/>
              <a:t>Fehmarn</a:t>
            </a:r>
            <a:r>
              <a:rPr lang="en-US" dirty="0" smtClean="0"/>
              <a:t> in the north of Germany.</a:t>
            </a:r>
          </a:p>
          <a:p>
            <a:endParaRPr lang="en-US" dirty="0" smtClean="0"/>
          </a:p>
          <a:p>
            <a:r>
              <a:rPr lang="en-US" dirty="0" smtClean="0"/>
              <a:t>The World tour of length 7,516,353,779 was found by </a:t>
            </a:r>
            <a:r>
              <a:rPr lang="en-US" dirty="0" err="1" smtClean="0"/>
              <a:t>Keld</a:t>
            </a:r>
            <a:r>
              <a:rPr lang="en-US" dirty="0" smtClean="0"/>
              <a:t> </a:t>
            </a:r>
            <a:r>
              <a:rPr lang="en-US" dirty="0" err="1" smtClean="0"/>
              <a:t>Helsgaun</a:t>
            </a:r>
            <a:r>
              <a:rPr lang="en-US" dirty="0" smtClean="0"/>
              <a:t> in December 2003. </a:t>
            </a:r>
          </a:p>
          <a:p>
            <a:r>
              <a:rPr lang="en-US" dirty="0" smtClean="0"/>
              <a:t>A lower bound provided by the Concorde TSP code shows that this tour at most 0.076% longer than an optimal tour through the 1,904,711 cities.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7091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885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88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885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5885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E44663A-A973-47A1-8AE9-8E7C31AAB999}" type="slidenum">
              <a:rPr lang="de-DE" sz="1300" smtClean="0">
                <a:latin typeface="TIMES" charset="0"/>
              </a:rPr>
              <a:pPr/>
              <a:t>26</a:t>
            </a:fld>
            <a:endParaRPr lang="de-DE" sz="1300" smtClean="0">
              <a:latin typeface="TIMES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762000"/>
            <a:ext cx="4978400" cy="37338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4400"/>
            <a:ext cx="4835525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62294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 WS2013/14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5E81D01B-C92B-42A4-89E3-183746E08ED3}" type="slidenum">
              <a:rPr lang="de-DE" smtClean="0"/>
              <a:pPr>
                <a:defRPr/>
              </a:pPr>
              <a:t>‹Nr.›</a:t>
            </a:fld>
            <a:r>
              <a:rPr lang="de-DE" smtClean="0"/>
              <a:t> -</a:t>
            </a:r>
            <a:endParaRPr lang="de-DE"/>
          </a:p>
        </p:txBody>
      </p:sp>
      <p:sp>
        <p:nvSpPr>
          <p:cNvPr id="5" name="Rectangle 17"/>
          <p:cNvSpPr>
            <a:spLocks noGrp="1" noChangeArrowheads="1"/>
          </p:cNvSpPr>
          <p:nvPr>
            <p:ph idx="1"/>
          </p:nvPr>
        </p:nvSpPr>
        <p:spPr bwMode="auto">
          <a:xfrm>
            <a:off x="611188" y="1268413"/>
            <a:ext cx="853281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864694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Rüdiger Brause: Adaptive Systeme, Institut für Informatik WS2013/14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- </a:t>
            </a:r>
            <a:fld id="{3D5EE4AC-5D52-4CFB-B77E-FBAACE89141E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962752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0" y="0"/>
          <a:ext cx="9134475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7" name="Image" r:id="rId3" imgW="12177778" imgH="9130159" progId="PhotoshopElements.Image.2">
                  <p:embed/>
                </p:oleObj>
              </mc:Choice>
              <mc:Fallback>
                <p:oleObj name="Image" r:id="rId3" imgW="12177778" imgH="9130159" progId="PhotoshopElements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34475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600200"/>
          </a:xfrm>
        </p:spPr>
        <p:txBody>
          <a:bodyPr wrap="square" lIns="91440" anchor="ctr"/>
          <a:lstStyle>
            <a:lvl1pPr algn="ctr">
              <a:defRPr sz="3800"/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86200"/>
            <a:ext cx="6781800" cy="1981200"/>
          </a:xfrm>
        </p:spPr>
        <p:txBody>
          <a:bodyPr/>
          <a:lstStyle>
            <a:lvl1pPr algn="ctr">
              <a:lnSpc>
                <a:spcPct val="110000"/>
              </a:lnSpc>
              <a:defRPr sz="280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51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FFE499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de-DE" sz="2800">
              <a:latin typeface="Arial Black" pitchFamily="34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04813"/>
            <a:ext cx="66246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6300" y="6629400"/>
            <a:ext cx="495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Rüdiger Brause: Adaptive Systeme, Institut für Informatik WS2013/14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623050"/>
            <a:ext cx="6858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/>
            </a:lvl1pPr>
          </a:lstStyle>
          <a:p>
            <a:pPr>
              <a:defRPr/>
            </a:pPr>
            <a:r>
              <a:rPr lang="de-DE"/>
              <a:t>- </a:t>
            </a:r>
            <a:fld id="{5E81D01B-C92B-42A4-89E3-183746E08ED3}" type="slidenum">
              <a:rPr lang="de-DE"/>
              <a:pPr>
                <a:defRPr/>
              </a:pPr>
              <a:t>‹Nr.›</a:t>
            </a:fld>
            <a:r>
              <a:rPr lang="de-DE"/>
              <a:t> -</a:t>
            </a:r>
          </a:p>
        </p:txBody>
      </p:sp>
      <p:sp>
        <p:nvSpPr>
          <p:cNvPr id="1032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853281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063" name="Line 39"/>
          <p:cNvSpPr>
            <a:spLocks noChangeShapeType="1"/>
          </p:cNvSpPr>
          <p:nvPr/>
        </p:nvSpPr>
        <p:spPr bwMode="auto">
          <a:xfrm>
            <a:off x="611188" y="1052513"/>
            <a:ext cx="8532812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graphicFrame>
        <p:nvGraphicFramePr>
          <p:cNvPr id="1026" name="Object 43"/>
          <p:cNvGraphicFramePr>
            <a:graphicFrameLocks noChangeAspect="1"/>
          </p:cNvGraphicFramePr>
          <p:nvPr/>
        </p:nvGraphicFramePr>
        <p:xfrm>
          <a:off x="7308850" y="115888"/>
          <a:ext cx="17145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Image" r:id="rId6" imgW="2565079" imgH="1066291" progId="PhotoshopElements.Image.2">
                  <p:embed/>
                </p:oleObj>
              </mc:Choice>
              <mc:Fallback>
                <p:oleObj name="Image" r:id="rId6" imgW="2565079" imgH="1066291" progId="PhotoshopElements.Image.2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115888"/>
                        <a:ext cx="171450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7" r:id="rId2"/>
    <p:sldLayoutId id="2147483683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0">
          <a:solidFill>
            <a:srgbClr val="000099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00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0"/>
        </a:spcBef>
        <a:spcAft>
          <a:spcPct val="50000"/>
        </a:spcAft>
        <a:buFontTx/>
        <a:buBlip>
          <a:blip r:embed="rId8"/>
        </a:buBlip>
        <a:defRPr sz="2400" b="1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1pPr>
      <a:lvl2pPr marL="441325" indent="-261938" algn="l" rtl="0" eaLnBrk="0" fontAlgn="base" hangingPunct="0">
        <a:lnSpc>
          <a:spcPct val="40000"/>
        </a:lnSpc>
        <a:spcBef>
          <a:spcPct val="50000"/>
        </a:spcBef>
        <a:spcAft>
          <a:spcPct val="0"/>
        </a:spcAft>
        <a:buClr>
          <a:srgbClr val="FF9933"/>
        </a:buClr>
        <a:buSzPct val="13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849313" indent="-228600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SzPct val="130000"/>
        <a:buChar char="•"/>
        <a:defRPr>
          <a:solidFill>
            <a:schemeClr val="tx1"/>
          </a:solidFill>
          <a:latin typeface="TIMES" charset="0"/>
        </a:defRPr>
      </a:lvl3pPr>
      <a:lvl4pPr marL="1698625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5pPr>
      <a:lvl6pPr marL="2574925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6pPr>
      <a:lvl7pPr marL="3032125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7pPr>
      <a:lvl8pPr marL="3489325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8pPr>
      <a:lvl9pPr marL="3946525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5.wmf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26.wmf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5.bin"/><Relationship Id="rId14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2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828800"/>
            <a:ext cx="8520112" cy="3467100"/>
          </a:xfrm>
          <a:noFill/>
        </p:spPr>
        <p:txBody>
          <a:bodyPr/>
          <a:lstStyle/>
          <a:p>
            <a:r>
              <a:rPr lang="de-DE" sz="6400" b="0" dirty="0" err="1" smtClean="0">
                <a:solidFill>
                  <a:srgbClr val="003399"/>
                </a:solidFill>
                <a:latin typeface="Arial Black" pitchFamily="34" charset="0"/>
              </a:rPr>
              <a:t>Konkurrentes</a:t>
            </a:r>
            <a:r>
              <a:rPr lang="de-DE" sz="6400" b="0" dirty="0" smtClean="0">
                <a:solidFill>
                  <a:srgbClr val="003399"/>
                </a:solidFill>
                <a:latin typeface="Arial Black" pitchFamily="34" charset="0"/>
              </a:rPr>
              <a:t> Lernen</a:t>
            </a:r>
            <a:br>
              <a:rPr lang="de-DE" sz="6400" b="0" dirty="0" smtClean="0">
                <a:solidFill>
                  <a:srgbClr val="003399"/>
                </a:solidFill>
                <a:latin typeface="Arial Black" pitchFamily="34" charset="0"/>
              </a:rPr>
            </a:br>
            <a:r>
              <a:rPr lang="de-DE" sz="6400" b="0" dirty="0" smtClean="0">
                <a:solidFill>
                  <a:srgbClr val="003399"/>
                </a:solidFill>
                <a:latin typeface="Arial Black" pitchFamily="34" charset="0"/>
              </a:rPr>
              <a:t>AS2-4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Winner-take-all: </a:t>
            </a:r>
            <a:r>
              <a:rPr lang="de-DE" b="0" smtClean="0"/>
              <a:t>Grundmechanismus</a:t>
            </a:r>
            <a:r>
              <a:rPr lang="de-DE" smtClean="0"/>
              <a:t> 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3088" y="1268413"/>
            <a:ext cx="8570912" cy="2143125"/>
          </a:xfrm>
        </p:spPr>
        <p:txBody>
          <a:bodyPr/>
          <a:lstStyle/>
          <a:p>
            <a:pPr marL="0" indent="0"/>
            <a:r>
              <a:rPr lang="de-DE" dirty="0" smtClean="0"/>
              <a:t>Gegeben: 		</a:t>
            </a:r>
            <a:r>
              <a:rPr lang="de-DE" b="0" dirty="0" err="1" smtClean="0"/>
              <a:t>Neuronencluster</a:t>
            </a:r>
            <a:endParaRPr lang="de-DE" b="0" dirty="0" smtClean="0"/>
          </a:p>
          <a:p>
            <a:pPr marL="0" indent="0"/>
            <a:r>
              <a:rPr lang="de-DE" dirty="0" smtClean="0"/>
              <a:t>Auswahlregel: 	</a:t>
            </a:r>
            <a:r>
              <a:rPr lang="de-DE" b="0" dirty="0" smtClean="0"/>
              <a:t>Wähle das Neuron mit größter Aktivität</a:t>
            </a:r>
          </a:p>
          <a:p>
            <a:pPr marL="0" indent="0">
              <a:buNone/>
            </a:pPr>
            <a:r>
              <a:rPr lang="de-DE" dirty="0" smtClean="0"/>
              <a:t>					           </a:t>
            </a:r>
            <a:r>
              <a:rPr lang="de-DE" b="0" dirty="0" smtClean="0"/>
              <a:t>mit </a:t>
            </a:r>
            <a:r>
              <a:rPr lang="de-DE" b="0" dirty="0" err="1" smtClean="0">
                <a:latin typeface="Times New Roman" pitchFamily="18" charset="0"/>
              </a:rPr>
              <a:t>z</a:t>
            </a:r>
            <a:r>
              <a:rPr lang="de-DE" b="0" baseline="-25000" dirty="0" err="1" smtClean="0">
                <a:latin typeface="Times New Roman" pitchFamily="18" charset="0"/>
              </a:rPr>
              <a:t>i</a:t>
            </a:r>
            <a:r>
              <a:rPr lang="de-DE" b="0" dirty="0" smtClean="0">
                <a:latin typeface="Times New Roman" pitchFamily="18" charset="0"/>
              </a:rPr>
              <a:t> = </a:t>
            </a:r>
            <a:r>
              <a:rPr lang="de-DE" dirty="0" err="1" smtClean="0">
                <a:latin typeface="Times New Roman" pitchFamily="18" charset="0"/>
              </a:rPr>
              <a:t>w</a:t>
            </a:r>
            <a:r>
              <a:rPr lang="de-DE" b="0" baseline="30000" dirty="0" err="1" smtClean="0">
                <a:latin typeface="Times New Roman" pitchFamily="18" charset="0"/>
              </a:rPr>
              <a:t>T</a:t>
            </a:r>
            <a:r>
              <a:rPr lang="de-DE" dirty="0" err="1" smtClean="0">
                <a:latin typeface="Times New Roman" pitchFamily="18" charset="0"/>
              </a:rPr>
              <a:t>x</a:t>
            </a:r>
            <a:endParaRPr lang="de-DE" dirty="0" smtClean="0">
              <a:latin typeface="Times New Roman" pitchFamily="18" charset="0"/>
            </a:endParaRPr>
          </a:p>
        </p:txBody>
      </p:sp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0" y="3168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3403600" y="2622550"/>
          <a:ext cx="18256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quation" r:id="rId3" imgW="634449" imgH="279158" progId="Equation.DSMT4">
                  <p:embed/>
                </p:oleObj>
              </mc:Choice>
              <mc:Fallback>
                <p:oleObj name="Equation" r:id="rId3" imgW="634449" imgH="279158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2622550"/>
                        <a:ext cx="1825625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Rectangle 9"/>
          <p:cNvSpPr>
            <a:spLocks noChangeArrowheads="1"/>
          </p:cNvSpPr>
          <p:nvPr/>
        </p:nvSpPr>
        <p:spPr bwMode="auto">
          <a:xfrm>
            <a:off x="5551488" y="4017963"/>
            <a:ext cx="1906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de-DE" i="1">
                <a:solidFill>
                  <a:srgbClr val="0066CC"/>
                </a:solidFill>
              </a:rPr>
              <a:t>winner-take-all</a:t>
            </a:r>
            <a:r>
              <a:rPr lang="de-DE"/>
              <a:t> </a:t>
            </a:r>
          </a:p>
        </p:txBody>
      </p:sp>
      <p:sp>
        <p:nvSpPr>
          <p:cNvPr id="4107" name="Rectangle 10"/>
          <p:cNvSpPr>
            <a:spLocks noChangeArrowheads="1"/>
          </p:cNvSpPr>
          <p:nvPr/>
        </p:nvSpPr>
        <p:spPr bwMode="auto">
          <a:xfrm>
            <a:off x="5564188" y="5287963"/>
            <a:ext cx="238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de-DE" i="1">
                <a:solidFill>
                  <a:srgbClr val="0066CC"/>
                </a:solidFill>
              </a:rPr>
              <a:t>soft</a:t>
            </a:r>
            <a:r>
              <a:rPr lang="de-DE">
                <a:solidFill>
                  <a:srgbClr val="0066CC"/>
                </a:solidFill>
              </a:rPr>
              <a:t> </a:t>
            </a:r>
            <a:r>
              <a:rPr lang="de-DE" i="1">
                <a:solidFill>
                  <a:srgbClr val="0066CC"/>
                </a:solidFill>
              </a:rPr>
              <a:t>winner-take-all</a:t>
            </a:r>
            <a:r>
              <a:rPr lang="de-DE">
                <a:solidFill>
                  <a:srgbClr val="0066CC"/>
                </a:solidFill>
              </a:rPr>
              <a:t> 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099" name="Object 11"/>
          <p:cNvGraphicFramePr>
            <a:graphicFrameLocks noChangeAspect="1"/>
          </p:cNvGraphicFramePr>
          <p:nvPr/>
        </p:nvGraphicFramePr>
        <p:xfrm>
          <a:off x="2503488" y="4897438"/>
          <a:ext cx="238125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5" imgW="927000" imgH="558720" progId="Equation.DSMT4">
                  <p:embed/>
                </p:oleObj>
              </mc:Choice>
              <mc:Fallback>
                <p:oleObj name="Equation" r:id="rId5" imgW="927000" imgH="55872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4897438"/>
                        <a:ext cx="2381250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100" name="Object 13"/>
          <p:cNvGraphicFramePr>
            <a:graphicFrameLocks noChangeAspect="1"/>
          </p:cNvGraphicFramePr>
          <p:nvPr/>
        </p:nvGraphicFramePr>
        <p:xfrm>
          <a:off x="2336800" y="3695700"/>
          <a:ext cx="294798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7" imgW="1130300" imgH="393700" progId="Equation.DSMT4">
                  <p:embed/>
                </p:oleObj>
              </mc:Choice>
              <mc:Fallback>
                <p:oleObj name="Equation" r:id="rId7" imgW="1130300" imgH="3937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3695700"/>
                        <a:ext cx="2947988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 WS2013/14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3D5EE4AC-5D52-4CFB-B77E-FBAACE89141E}" type="slidenum">
              <a:rPr lang="de-DE" smtClean="0"/>
              <a:pPr>
                <a:defRPr/>
              </a:pPr>
              <a:t>10</a:t>
            </a:fld>
            <a:r>
              <a:rPr lang="de-DE" smtClean="0"/>
              <a:t> -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2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Winner-take-all Grundmechanismus </a:t>
            </a:r>
          </a:p>
        </p:txBody>
      </p:sp>
      <p:sp>
        <p:nvSpPr>
          <p:cNvPr id="123004" name="Rectangle 124"/>
          <p:cNvSpPr>
            <a:spLocks noGrp="1" noChangeArrowheads="1"/>
          </p:cNvSpPr>
          <p:nvPr>
            <p:ph type="body" idx="4294967295"/>
          </p:nvPr>
        </p:nvSpPr>
        <p:spPr>
          <a:xfrm>
            <a:off x="661988" y="1268413"/>
            <a:ext cx="7974012" cy="3400425"/>
          </a:xfrm>
        </p:spPr>
        <p:txBody>
          <a:bodyPr/>
          <a:lstStyle/>
          <a:p>
            <a:pPr marL="266700" indent="-266700">
              <a:lnSpc>
                <a:spcPct val="100000"/>
              </a:lnSpc>
              <a:buFontTx/>
              <a:buBlip>
                <a:blip r:embed="rId2"/>
              </a:buBlip>
            </a:pPr>
            <a:r>
              <a:rPr lang="de-DE" dirty="0" smtClean="0"/>
              <a:t>Forderung		</a:t>
            </a:r>
            <a:r>
              <a:rPr lang="de-DE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|</a:t>
            </a:r>
            <a:r>
              <a:rPr lang="de-D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e-D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| </a:t>
            </a:r>
            <a:r>
              <a:rPr lang="de-DE" b="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de-DE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 0, d.h. </a:t>
            </a:r>
            <a:r>
              <a:rPr lang="de-DE" b="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</a:t>
            </a:r>
            <a:r>
              <a:rPr lang="de-D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 ~ (</a:t>
            </a:r>
            <a:r>
              <a:rPr lang="de-D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e-DE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e-D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de-DE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)</a:t>
            </a:r>
            <a:r>
              <a:rPr lang="de-DE" dirty="0" smtClean="0"/>
              <a:t> </a:t>
            </a:r>
          </a:p>
          <a:p>
            <a:pPr marL="266700" indent="-266700">
              <a:lnSpc>
                <a:spcPct val="170000"/>
              </a:lnSpc>
              <a:buFontTx/>
              <a:buBlip>
                <a:blip r:embed="rId2"/>
              </a:buBlip>
            </a:pPr>
            <a:r>
              <a:rPr lang="de-DE" dirty="0" smtClean="0">
                <a:solidFill>
                  <a:schemeClr val="bg2"/>
                </a:solidFill>
              </a:rPr>
              <a:t>Rechnung</a:t>
            </a:r>
          </a:p>
          <a:p>
            <a:pPr marL="266700" indent="-266700">
              <a:lnSpc>
                <a:spcPct val="150000"/>
              </a:lnSpc>
              <a:buFontTx/>
              <a:buBlip>
                <a:blip r:embed="rId2"/>
              </a:buBlip>
            </a:pPr>
            <a:r>
              <a:rPr lang="de-DE" dirty="0" smtClean="0"/>
              <a:t>Lerngleichung		</a:t>
            </a:r>
            <a:r>
              <a:rPr lang="de-DE" b="0" i="1" dirty="0" err="1" smtClean="0">
                <a:solidFill>
                  <a:srgbClr val="3366CC"/>
                </a:solidFill>
              </a:rPr>
              <a:t>winner</a:t>
            </a:r>
            <a:r>
              <a:rPr lang="de-DE" b="0" i="1" dirty="0" smtClean="0">
                <a:solidFill>
                  <a:srgbClr val="3366CC"/>
                </a:solidFill>
              </a:rPr>
              <a:t>-take-all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b="0" dirty="0" smtClean="0"/>
              <a:t>	</a:t>
            </a:r>
            <a:r>
              <a:rPr lang="de-DE" dirty="0" err="1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w</a:t>
            </a:r>
            <a:r>
              <a:rPr lang="de-DE" b="0" baseline="-30000" dirty="0" err="1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r</a:t>
            </a:r>
            <a:r>
              <a:rPr lang="de-DE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(t) = </a:t>
            </a:r>
            <a:r>
              <a:rPr lang="de-DE" dirty="0" err="1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w</a:t>
            </a:r>
            <a:r>
              <a:rPr lang="de-DE" b="0" baseline="-30000" dirty="0" err="1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r</a:t>
            </a:r>
            <a:r>
              <a:rPr lang="de-DE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(t-1) + </a:t>
            </a:r>
            <a:r>
              <a:rPr lang="de-DE" b="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</a:t>
            </a:r>
            <a:r>
              <a:rPr lang="de-DE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[</a:t>
            </a:r>
            <a:r>
              <a:rPr lang="de-DE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x</a:t>
            </a:r>
            <a:r>
              <a:rPr lang="de-DE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/|</a:t>
            </a:r>
            <a:r>
              <a:rPr lang="de-DE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x</a:t>
            </a:r>
            <a:r>
              <a:rPr lang="de-DE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|</a:t>
            </a:r>
            <a:r>
              <a:rPr lang="de-DE" b="0" baseline="3000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2</a:t>
            </a:r>
            <a:r>
              <a:rPr lang="de-DE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 - </a:t>
            </a:r>
            <a:r>
              <a:rPr lang="de-DE" dirty="0" err="1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w</a:t>
            </a:r>
            <a:r>
              <a:rPr lang="de-DE" b="0" baseline="-30000" dirty="0" err="1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r</a:t>
            </a:r>
            <a:r>
              <a:rPr lang="de-DE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(t-1)]</a:t>
            </a:r>
            <a:r>
              <a:rPr lang="de-DE" b="0" dirty="0" smtClean="0"/>
              <a:t> 	i = 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b="0" dirty="0" smtClean="0"/>
              <a:t>	</a:t>
            </a:r>
            <a:r>
              <a:rPr lang="de-DE" dirty="0" err="1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w</a:t>
            </a:r>
            <a:r>
              <a:rPr lang="de-DE" b="0" baseline="-30000" dirty="0" err="1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i</a:t>
            </a:r>
            <a:r>
              <a:rPr lang="de-DE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(t) = </a:t>
            </a:r>
            <a:r>
              <a:rPr lang="de-DE" dirty="0" err="1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w</a:t>
            </a:r>
            <a:r>
              <a:rPr lang="de-DE" b="0" baseline="-30000" dirty="0" err="1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i</a:t>
            </a:r>
            <a:r>
              <a:rPr lang="de-DE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(t-1) 				für i </a:t>
            </a:r>
            <a:r>
              <a:rPr lang="de-DE" b="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</a:t>
            </a:r>
            <a:r>
              <a:rPr lang="de-DE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 r .</a:t>
            </a:r>
            <a:r>
              <a:rPr lang="de-DE" b="0" dirty="0" smtClean="0"/>
              <a:t> </a:t>
            </a:r>
          </a:p>
        </p:txBody>
      </p:sp>
      <p:sp>
        <p:nvSpPr>
          <p:cNvPr id="25605" name="Rectangle 20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5606" name="Text Box 209"/>
          <p:cNvSpPr txBox="1">
            <a:spLocks noChangeArrowheads="1"/>
          </p:cNvSpPr>
          <p:nvPr/>
        </p:nvSpPr>
        <p:spPr bwMode="auto">
          <a:xfrm>
            <a:off x="1092200" y="4940300"/>
            <a:ext cx="7327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/>
              <a:t>für Probleme mit eindeutiger Lösung.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 WS2013/14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3D5EE4AC-5D52-4CFB-B77E-FBAACE89141E}" type="slidenum">
              <a:rPr lang="de-DE" smtClean="0"/>
              <a:pPr>
                <a:defRPr/>
              </a:pPr>
              <a:t>11</a:t>
            </a:fld>
            <a:r>
              <a:rPr lang="de-DE" smtClean="0"/>
              <a:t> -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0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0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Oval 18"/>
          <p:cNvSpPr>
            <a:spLocks noChangeArrowheads="1"/>
          </p:cNvSpPr>
          <p:nvPr/>
        </p:nvSpPr>
        <p:spPr bwMode="auto">
          <a:xfrm>
            <a:off x="2217738" y="2913063"/>
            <a:ext cx="228600" cy="228600"/>
          </a:xfrm>
          <a:prstGeom prst="ellipse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6628" name="Oval 17"/>
          <p:cNvSpPr>
            <a:spLocks noChangeArrowheads="1"/>
          </p:cNvSpPr>
          <p:nvPr/>
        </p:nvSpPr>
        <p:spPr bwMode="auto">
          <a:xfrm>
            <a:off x="1682750" y="2921000"/>
            <a:ext cx="228600" cy="228600"/>
          </a:xfrm>
          <a:prstGeom prst="ellipse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Competitive Learning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68413"/>
            <a:ext cx="5180012" cy="647700"/>
          </a:xfrm>
        </p:spPr>
        <p:txBody>
          <a:bodyPr/>
          <a:lstStyle/>
          <a:p>
            <a:pPr marL="0" indent="0"/>
            <a:r>
              <a:rPr lang="de-DE" smtClean="0"/>
              <a:t>Beispiel: </a:t>
            </a:r>
            <a:r>
              <a:rPr lang="de-DE" b="0" smtClean="0"/>
              <a:t>Dipol-Korrelationen</a:t>
            </a: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4343400" y="2070100"/>
            <a:ext cx="231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/>
              <a:t>Initiale   Endkonfig</a:t>
            </a:r>
          </a:p>
        </p:txBody>
      </p:sp>
      <p:pic>
        <p:nvPicPr>
          <p:cNvPr id="10241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2657475"/>
            <a:ext cx="254476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2657475"/>
            <a:ext cx="1271587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Rectangle 14"/>
          <p:cNvSpPr>
            <a:spLocks noChangeArrowheads="1"/>
          </p:cNvSpPr>
          <p:nvPr/>
        </p:nvSpPr>
        <p:spPr bwMode="auto">
          <a:xfrm>
            <a:off x="1412875" y="3771900"/>
            <a:ext cx="1339850" cy="1298575"/>
          </a:xfrm>
          <a:prstGeom prst="rect">
            <a:avLst/>
          </a:prstGeom>
          <a:noFill/>
          <a:ln w="222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3746500" y="3771900"/>
            <a:ext cx="3568700" cy="1181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02416" name="Rectangle 16"/>
          <p:cNvSpPr>
            <a:spLocks noChangeArrowheads="1"/>
          </p:cNvSpPr>
          <p:nvPr/>
        </p:nvSpPr>
        <p:spPr bwMode="auto">
          <a:xfrm>
            <a:off x="3263900" y="5143500"/>
            <a:ext cx="34290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6638" name="Rectangle 19"/>
          <p:cNvSpPr>
            <a:spLocks noChangeArrowheads="1"/>
          </p:cNvSpPr>
          <p:nvPr/>
        </p:nvSpPr>
        <p:spPr bwMode="auto">
          <a:xfrm>
            <a:off x="712788" y="5891213"/>
            <a:ext cx="73009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50000"/>
              </a:spcAft>
            </a:pPr>
            <a:r>
              <a:rPr lang="de-DE" sz="2400" b="1"/>
              <a:t>Erklärung: </a:t>
            </a:r>
            <a:r>
              <a:rPr lang="de-DE" sz="2400"/>
              <a:t>normierte Eingabeaktivität verwenden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 WS2013/14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3D5EE4AC-5D52-4CFB-B77E-FBAACE89141E}" type="slidenum">
              <a:rPr lang="de-DE" smtClean="0"/>
              <a:pPr>
                <a:defRPr/>
              </a:pPr>
              <a:t>12</a:t>
            </a:fld>
            <a:r>
              <a:rPr lang="de-DE" smtClean="0"/>
              <a:t> -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/>
      <p:bldP spid="102415" grpId="0" animBg="1"/>
      <p:bldP spid="1024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smtClean="0"/>
              <a:t>FRAGE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68413"/>
            <a:ext cx="7256462" cy="1182686"/>
          </a:xfrm>
        </p:spPr>
        <p:txBody>
          <a:bodyPr/>
          <a:lstStyle/>
          <a:p>
            <a:pPr marL="0" indent="0">
              <a:buNone/>
            </a:pPr>
            <a:r>
              <a:rPr lang="de-DE" b="0" dirty="0" smtClean="0">
                <a:solidFill>
                  <a:schemeClr val="accent6"/>
                </a:solidFill>
              </a:rPr>
              <a:t>Wie mache ich aus einem Multi-Layer-</a:t>
            </a:r>
            <a:r>
              <a:rPr lang="de-DE" b="0" dirty="0" err="1" smtClean="0">
                <a:solidFill>
                  <a:schemeClr val="accent6"/>
                </a:solidFill>
              </a:rPr>
              <a:t>Perzeptron</a:t>
            </a:r>
            <a:r>
              <a:rPr lang="de-DE" b="0" dirty="0" smtClean="0">
                <a:solidFill>
                  <a:schemeClr val="accent6"/>
                </a:solidFill>
              </a:rPr>
              <a:t> ein WTA-Netzwerk?</a:t>
            </a: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02416" name="Rectangle 16"/>
          <p:cNvSpPr>
            <a:spLocks noChangeArrowheads="1"/>
          </p:cNvSpPr>
          <p:nvPr/>
        </p:nvSpPr>
        <p:spPr bwMode="auto">
          <a:xfrm>
            <a:off x="3263900" y="5143500"/>
            <a:ext cx="34290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6638" name="Rectangle 19"/>
          <p:cNvSpPr>
            <a:spLocks noChangeArrowheads="1"/>
          </p:cNvSpPr>
          <p:nvPr/>
        </p:nvSpPr>
        <p:spPr bwMode="auto">
          <a:xfrm>
            <a:off x="712788" y="5891213"/>
            <a:ext cx="73009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50000"/>
              </a:spcAft>
            </a:pPr>
            <a:r>
              <a:rPr lang="de-DE" sz="2400" b="1" dirty="0" smtClean="0"/>
              <a:t>Antwort: </a:t>
            </a:r>
            <a:r>
              <a:rPr lang="de-DE" sz="2400" dirty="0" smtClean="0"/>
              <a:t>WTA-Regel </a:t>
            </a:r>
            <a:r>
              <a:rPr lang="de-DE" sz="2400" dirty="0" smtClean="0">
                <a:solidFill>
                  <a:srgbClr val="FF0000"/>
                </a:solidFill>
              </a:rPr>
              <a:t>in jeder Schicht </a:t>
            </a:r>
            <a:r>
              <a:rPr lang="de-DE" sz="2400" dirty="0" smtClean="0"/>
              <a:t>verwenden</a:t>
            </a:r>
            <a:endParaRPr lang="de-DE" sz="240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 WS2013/14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3D5EE4AC-5D52-4CFB-B77E-FBAACE89141E}" type="slidenum">
              <a:rPr lang="de-DE" smtClean="0"/>
              <a:pPr>
                <a:defRPr/>
              </a:pPr>
              <a:t>13</a:t>
            </a:fld>
            <a:r>
              <a:rPr lang="de-DE" smtClean="0"/>
              <a:t> -</a:t>
            </a:r>
            <a:endParaRPr lang="de-DE"/>
          </a:p>
        </p:txBody>
      </p:sp>
      <p:grpSp>
        <p:nvGrpSpPr>
          <p:cNvPr id="17" name="Group 121"/>
          <p:cNvGrpSpPr>
            <a:grpSpLocks/>
          </p:cNvGrpSpPr>
          <p:nvPr/>
        </p:nvGrpSpPr>
        <p:grpSpPr bwMode="auto">
          <a:xfrm>
            <a:off x="1830388" y="2541586"/>
            <a:ext cx="3998912" cy="2266388"/>
            <a:chOff x="2137" y="1055"/>
            <a:chExt cx="2519" cy="1321"/>
          </a:xfrm>
        </p:grpSpPr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3095" y="1808"/>
              <a:ext cx="277" cy="251"/>
            </a:xfrm>
            <a:prstGeom prst="ellipse">
              <a:avLst/>
            </a:prstGeom>
            <a:solidFill>
              <a:srgbClr val="FFCC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3068" y="1280"/>
              <a:ext cx="276" cy="251"/>
            </a:xfrm>
            <a:prstGeom prst="ellipse">
              <a:avLst/>
            </a:prstGeom>
            <a:solidFill>
              <a:srgbClr val="FFCC99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3154" y="1552"/>
              <a:ext cx="359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20000"/>
                </a:lnSpc>
                <a:spcBef>
                  <a:spcPct val="0"/>
                </a:spcBef>
              </a:pPr>
              <a:r>
                <a:rPr lang="de-DE" sz="2400" b="1"/>
                <a:t>.</a:t>
              </a:r>
            </a:p>
            <a:p>
              <a:pPr>
                <a:lnSpc>
                  <a:spcPct val="20000"/>
                </a:lnSpc>
                <a:spcBef>
                  <a:spcPct val="0"/>
                </a:spcBef>
              </a:pPr>
              <a:r>
                <a:rPr lang="de-DE" sz="2400" b="1"/>
                <a:t>.</a:t>
              </a:r>
            </a:p>
            <a:p>
              <a:pPr>
                <a:lnSpc>
                  <a:spcPct val="20000"/>
                </a:lnSpc>
                <a:spcBef>
                  <a:spcPct val="0"/>
                </a:spcBef>
              </a:pPr>
              <a:r>
                <a:rPr lang="de-DE" sz="2400" b="1"/>
                <a:t>.</a:t>
              </a:r>
            </a:p>
          </p:txBody>
        </p:sp>
        <p:sp>
          <p:nvSpPr>
            <p:cNvPr id="22" name="Text Box 8"/>
            <p:cNvSpPr txBox="1">
              <a:spLocks noChangeArrowheads="1"/>
            </p:cNvSpPr>
            <p:nvPr/>
          </p:nvSpPr>
          <p:spPr bwMode="auto">
            <a:xfrm>
              <a:off x="4057" y="1466"/>
              <a:ext cx="359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40000"/>
                </a:lnSpc>
                <a:spcBef>
                  <a:spcPct val="0"/>
                </a:spcBef>
              </a:pPr>
              <a:r>
                <a:rPr lang="de-DE" sz="2800" b="1"/>
                <a:t>.</a:t>
              </a:r>
            </a:p>
            <a:p>
              <a:pPr>
                <a:lnSpc>
                  <a:spcPct val="40000"/>
                </a:lnSpc>
                <a:spcBef>
                  <a:spcPct val="0"/>
                </a:spcBef>
              </a:pPr>
              <a:r>
                <a:rPr lang="de-DE" sz="2800" b="1"/>
                <a:t>.</a:t>
              </a:r>
            </a:p>
            <a:p>
              <a:pPr>
                <a:lnSpc>
                  <a:spcPct val="40000"/>
                </a:lnSpc>
                <a:spcBef>
                  <a:spcPct val="0"/>
                </a:spcBef>
              </a:pPr>
              <a:r>
                <a:rPr lang="de-DE" sz="2800" b="1"/>
                <a:t>.</a:t>
              </a:r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2198" y="1372"/>
              <a:ext cx="884" cy="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 flipV="1">
              <a:off x="2239" y="1993"/>
              <a:ext cx="87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 flipV="1">
              <a:off x="2225" y="1518"/>
              <a:ext cx="884" cy="7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26" name="Oval 13"/>
            <p:cNvSpPr>
              <a:spLocks noChangeArrowheads="1"/>
            </p:cNvSpPr>
            <p:nvPr/>
          </p:nvSpPr>
          <p:spPr bwMode="auto">
            <a:xfrm>
              <a:off x="2142" y="1055"/>
              <a:ext cx="97" cy="9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27" name="Oval 14"/>
            <p:cNvSpPr>
              <a:spLocks noChangeArrowheads="1"/>
            </p:cNvSpPr>
            <p:nvPr/>
          </p:nvSpPr>
          <p:spPr bwMode="auto">
            <a:xfrm>
              <a:off x="2156" y="1332"/>
              <a:ext cx="97" cy="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28" name="Oval 15"/>
            <p:cNvSpPr>
              <a:spLocks noChangeArrowheads="1"/>
            </p:cNvSpPr>
            <p:nvPr/>
          </p:nvSpPr>
          <p:spPr bwMode="auto">
            <a:xfrm>
              <a:off x="2156" y="1663"/>
              <a:ext cx="97" cy="9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29" name="Oval 16"/>
            <p:cNvSpPr>
              <a:spLocks noChangeArrowheads="1"/>
            </p:cNvSpPr>
            <p:nvPr/>
          </p:nvSpPr>
          <p:spPr bwMode="auto">
            <a:xfrm>
              <a:off x="2156" y="2284"/>
              <a:ext cx="97" cy="9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2137" y="1928"/>
              <a:ext cx="36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lnSpc>
                  <a:spcPct val="20000"/>
                </a:lnSpc>
                <a:spcBef>
                  <a:spcPct val="0"/>
                </a:spcBef>
              </a:pPr>
              <a:r>
                <a:rPr lang="de-DE" sz="2800" b="1"/>
                <a:t>.</a:t>
              </a:r>
            </a:p>
            <a:p>
              <a:pPr>
                <a:lnSpc>
                  <a:spcPct val="20000"/>
                </a:lnSpc>
                <a:spcBef>
                  <a:spcPct val="0"/>
                </a:spcBef>
              </a:pPr>
              <a:r>
                <a:rPr lang="de-DE" sz="2800" b="1"/>
                <a:t>.</a:t>
              </a:r>
            </a:p>
            <a:p>
              <a:pPr>
                <a:lnSpc>
                  <a:spcPct val="20000"/>
                </a:lnSpc>
                <a:spcBef>
                  <a:spcPct val="0"/>
                </a:spcBef>
              </a:pPr>
              <a:r>
                <a:rPr lang="de-DE" sz="2800" b="1"/>
                <a:t>.</a:t>
              </a:r>
            </a:p>
          </p:txBody>
        </p:sp>
        <p:sp>
          <p:nvSpPr>
            <p:cNvPr id="31" name="Line 18"/>
            <p:cNvSpPr>
              <a:spLocks noChangeShapeType="1"/>
            </p:cNvSpPr>
            <p:nvPr/>
          </p:nvSpPr>
          <p:spPr bwMode="auto">
            <a:xfrm>
              <a:off x="2239" y="1108"/>
              <a:ext cx="801" cy="2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2" name="Line 19"/>
            <p:cNvSpPr>
              <a:spLocks noChangeShapeType="1"/>
            </p:cNvSpPr>
            <p:nvPr/>
          </p:nvSpPr>
          <p:spPr bwMode="auto">
            <a:xfrm>
              <a:off x="2239" y="1372"/>
              <a:ext cx="801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3" name="Line 20"/>
            <p:cNvSpPr>
              <a:spLocks noChangeShapeType="1"/>
            </p:cNvSpPr>
            <p:nvPr/>
          </p:nvSpPr>
          <p:spPr bwMode="auto">
            <a:xfrm>
              <a:off x="2239" y="1108"/>
              <a:ext cx="856" cy="7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4" name="Line 21"/>
            <p:cNvSpPr>
              <a:spLocks noChangeShapeType="1"/>
            </p:cNvSpPr>
            <p:nvPr/>
          </p:nvSpPr>
          <p:spPr bwMode="auto">
            <a:xfrm flipV="1">
              <a:off x="3358" y="1267"/>
              <a:ext cx="607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5" name="Line 22"/>
            <p:cNvSpPr>
              <a:spLocks noChangeShapeType="1"/>
            </p:cNvSpPr>
            <p:nvPr/>
          </p:nvSpPr>
          <p:spPr bwMode="auto">
            <a:xfrm>
              <a:off x="3358" y="1399"/>
              <a:ext cx="649" cy="5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6" name="Line 23"/>
            <p:cNvSpPr>
              <a:spLocks noChangeShapeType="1"/>
            </p:cNvSpPr>
            <p:nvPr/>
          </p:nvSpPr>
          <p:spPr bwMode="auto">
            <a:xfrm flipV="1">
              <a:off x="3385" y="1346"/>
              <a:ext cx="650" cy="5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7" name="Line 24"/>
            <p:cNvSpPr>
              <a:spLocks noChangeShapeType="1"/>
            </p:cNvSpPr>
            <p:nvPr/>
          </p:nvSpPr>
          <p:spPr bwMode="auto">
            <a:xfrm>
              <a:off x="3385" y="1914"/>
              <a:ext cx="567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8" name="Line 25"/>
            <p:cNvSpPr>
              <a:spLocks noChangeShapeType="1"/>
            </p:cNvSpPr>
            <p:nvPr/>
          </p:nvSpPr>
          <p:spPr bwMode="auto">
            <a:xfrm>
              <a:off x="4283" y="1227"/>
              <a:ext cx="3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39" name="Line 26"/>
            <p:cNvSpPr>
              <a:spLocks noChangeShapeType="1"/>
            </p:cNvSpPr>
            <p:nvPr/>
          </p:nvSpPr>
          <p:spPr bwMode="auto">
            <a:xfrm>
              <a:off x="4297" y="2085"/>
              <a:ext cx="3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40" name="Line 27"/>
            <p:cNvSpPr>
              <a:spLocks noChangeShapeType="1"/>
            </p:cNvSpPr>
            <p:nvPr/>
          </p:nvSpPr>
          <p:spPr bwMode="auto">
            <a:xfrm flipV="1">
              <a:off x="2239" y="1452"/>
              <a:ext cx="801" cy="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41" name="Line 28"/>
            <p:cNvSpPr>
              <a:spLocks noChangeShapeType="1"/>
            </p:cNvSpPr>
            <p:nvPr/>
          </p:nvSpPr>
          <p:spPr bwMode="auto">
            <a:xfrm>
              <a:off x="2239" y="1729"/>
              <a:ext cx="829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42" name="Oval 30"/>
            <p:cNvSpPr>
              <a:spLocks noChangeArrowheads="1"/>
            </p:cNvSpPr>
            <p:nvPr/>
          </p:nvSpPr>
          <p:spPr bwMode="auto">
            <a:xfrm>
              <a:off x="3993" y="1927"/>
              <a:ext cx="276" cy="251"/>
            </a:xfrm>
            <a:prstGeom prst="ellipse">
              <a:avLst/>
            </a:prstGeom>
            <a:solidFill>
              <a:srgbClr val="99CC0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43" name="Oval 31"/>
            <p:cNvSpPr>
              <a:spLocks noChangeArrowheads="1"/>
            </p:cNvSpPr>
            <p:nvPr/>
          </p:nvSpPr>
          <p:spPr bwMode="auto">
            <a:xfrm>
              <a:off x="3979" y="1095"/>
              <a:ext cx="276" cy="251"/>
            </a:xfrm>
            <a:prstGeom prst="ellipse">
              <a:avLst/>
            </a:prstGeom>
            <a:solidFill>
              <a:srgbClr val="99CC0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  <p:cxnSp>
        <p:nvCxnSpPr>
          <p:cNvPr id="102400" name="Gerade Verbindung mit Pfeil 102399"/>
          <p:cNvCxnSpPr/>
          <p:nvPr/>
        </p:nvCxnSpPr>
        <p:spPr bwMode="auto">
          <a:xfrm flipH="1" flipV="1">
            <a:off x="3729831" y="4468273"/>
            <a:ext cx="1266032" cy="147441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8" name="Gerade Verbindung mit Pfeil 57"/>
          <p:cNvCxnSpPr/>
          <p:nvPr/>
        </p:nvCxnSpPr>
        <p:spPr bwMode="auto">
          <a:xfrm flipH="1" flipV="1">
            <a:off x="4973639" y="4725623"/>
            <a:ext cx="263524" cy="116559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02108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el 1"/>
          <p:cNvSpPr>
            <a:spLocks noGrp="1"/>
          </p:cNvSpPr>
          <p:nvPr>
            <p:ph type="title" idx="4294967295"/>
          </p:nvPr>
        </p:nvSpPr>
        <p:spPr>
          <a:xfrm>
            <a:off x="609600" y="3390900"/>
            <a:ext cx="8534400" cy="1028700"/>
          </a:xfrm>
          <a:solidFill>
            <a:srgbClr val="FFCC66">
              <a:alpha val="50195"/>
            </a:srgbClr>
          </a:solidFill>
          <a:ln algn="ctr"/>
        </p:spPr>
        <p:txBody>
          <a:bodyPr anchor="ctr"/>
          <a:lstStyle/>
          <a:p>
            <a:pPr marL="355600" indent="3175" eaLnBrk="1" hangingPunct="1">
              <a:lnSpc>
                <a:spcPct val="90000"/>
              </a:lnSpc>
              <a:defRPr/>
            </a:pPr>
            <a:r>
              <a:rPr kumimoji="1" lang="de-DE" sz="4000" kern="1200" dirty="0" smtClean="0">
                <a:solidFill>
                  <a:schemeClr val="tx1"/>
                </a:solidFill>
                <a:latin typeface="Arial Black" pitchFamily="34" charset="0"/>
                <a:ea typeface="+mn-ea"/>
                <a:cs typeface="Arial" pitchFamily="34" charset="0"/>
              </a:rPr>
              <a:t>Selbstorganisierende Karten</a:t>
            </a:r>
          </a:p>
        </p:txBody>
      </p:sp>
      <p:sp>
        <p:nvSpPr>
          <p:cNvPr id="27652" name="Titel 1"/>
          <p:cNvSpPr txBox="1">
            <a:spLocks/>
          </p:cNvSpPr>
          <p:nvPr/>
        </p:nvSpPr>
        <p:spPr bwMode="auto">
          <a:xfrm>
            <a:off x="714375" y="2428875"/>
            <a:ext cx="7772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sz="4000" b="1">
              <a:solidFill>
                <a:srgbClr val="BFBFB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1749" name="Titel 1"/>
          <p:cNvSpPr txBox="1">
            <a:spLocks/>
          </p:cNvSpPr>
          <p:nvPr/>
        </p:nvSpPr>
        <p:spPr bwMode="auto">
          <a:xfrm>
            <a:off x="614363" y="1536700"/>
            <a:ext cx="8529637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5600" indent="3175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3800" b="1" dirty="0" err="1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Quantisierung</a:t>
            </a:r>
            <a:r>
              <a:rPr lang="de-DE" sz="3800" b="1" dirty="0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 &amp; Klassen</a:t>
            </a:r>
          </a:p>
        </p:txBody>
      </p:sp>
      <p:sp>
        <p:nvSpPr>
          <p:cNvPr id="27654" name="Titel 1"/>
          <p:cNvSpPr txBox="1">
            <a:spLocks/>
          </p:cNvSpPr>
          <p:nvPr/>
        </p:nvSpPr>
        <p:spPr bwMode="auto">
          <a:xfrm>
            <a:off x="719138" y="5143500"/>
            <a:ext cx="842486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sz="4000" b="1">
              <a:solidFill>
                <a:srgbClr val="BFBFB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1751" name="Titel 1"/>
          <p:cNvSpPr>
            <a:spLocks/>
          </p:cNvSpPr>
          <p:nvPr/>
        </p:nvSpPr>
        <p:spPr bwMode="auto">
          <a:xfrm>
            <a:off x="611188" y="2495550"/>
            <a:ext cx="853281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5600" indent="3175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3800" b="1" dirty="0" err="1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Competive Learning</a:t>
            </a:r>
          </a:p>
        </p:txBody>
      </p:sp>
      <p:sp>
        <p:nvSpPr>
          <p:cNvPr id="27656" name="Titel 1"/>
          <p:cNvSpPr>
            <a:spLocks/>
          </p:cNvSpPr>
          <p:nvPr/>
        </p:nvSpPr>
        <p:spPr bwMode="auto">
          <a:xfrm>
            <a:off x="561975" y="5486400"/>
            <a:ext cx="85820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5600" indent="3175" eaLnBrk="1" hangingPunct="1">
              <a:spcBef>
                <a:spcPct val="0"/>
              </a:spcBef>
            </a:pPr>
            <a:r>
              <a:rPr lang="de-DE" sz="3800">
                <a:solidFill>
                  <a:srgbClr val="BFBFBF"/>
                </a:solidFill>
                <a:latin typeface="Arial Black" pitchFamily="34" charset="0"/>
                <a:cs typeface="Arial" pitchFamily="34" charset="0"/>
              </a:rPr>
              <a:t>Neuronale Gase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600075" y="4479925"/>
            <a:ext cx="85439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5600" indent="3175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3800" b="1" kern="0" dirty="0" err="1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Traveling</a:t>
            </a:r>
            <a:r>
              <a:rPr lang="de-DE" sz="3800" b="1" kern="0" dirty="0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 </a:t>
            </a:r>
            <a:r>
              <a:rPr lang="de-DE" sz="3800" b="1" kern="0" dirty="0" err="1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Salesman</a:t>
            </a:r>
            <a:r>
              <a:rPr lang="de-DE" sz="3800" b="1" kern="0" dirty="0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-Problem</a:t>
            </a:r>
            <a:endParaRPr lang="de-DE" sz="3800" kern="0" dirty="0">
              <a:solidFill>
                <a:srgbClr val="BFBFBF"/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 WS2013/14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3D5EE4AC-5D52-4CFB-B77E-FBAACE89141E}" type="slidenum">
              <a:rPr lang="de-DE" smtClean="0"/>
              <a:pPr>
                <a:defRPr/>
              </a:pPr>
              <a:t>14</a:t>
            </a:fld>
            <a:r>
              <a:rPr lang="de-DE" smtClean="0"/>
              <a:t> -</a:t>
            </a: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Somatotopie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68413"/>
            <a:ext cx="8532812" cy="584200"/>
          </a:xfrm>
        </p:spPr>
        <p:txBody>
          <a:bodyPr/>
          <a:lstStyle/>
          <a:p>
            <a:pPr marL="0" indent="0"/>
            <a:r>
              <a:rPr lang="de-DE" smtClean="0"/>
              <a:t> Beobachtung: Abbilder, Karten</a:t>
            </a:r>
          </a:p>
        </p:txBody>
      </p:sp>
      <p:pic>
        <p:nvPicPr>
          <p:cNvPr id="106500" name="Picture 4" descr="Homunkulus"/>
          <p:cNvPicPr>
            <a:picLocks noChangeAspect="1" noChangeArrowheads="1"/>
          </p:cNvPicPr>
          <p:nvPr/>
        </p:nvPicPr>
        <p:blipFill>
          <a:blip r:embed="rId3">
            <a:lum bright="24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2222500"/>
            <a:ext cx="3713163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966788" y="1962150"/>
          <a:ext cx="40767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CorelPhotoPaint.Image.7" r:id="rId4" imgW="5380952" imgH="5933333" progId="CorelPhotoPaint.Image.7">
                  <p:embed/>
                </p:oleObj>
              </mc:Choice>
              <mc:Fallback>
                <p:oleObj name="CorelPhotoPaint.Image.7" r:id="rId4" imgW="5380952" imgH="5933333" progId="CorelPhotoPaint.Image.7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1962150"/>
                        <a:ext cx="40767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 WS2013/14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3D5EE4AC-5D52-4CFB-B77E-FBAACE89141E}" type="slidenum">
              <a:rPr lang="de-DE" smtClean="0"/>
              <a:pPr>
                <a:defRPr/>
              </a:pPr>
              <a:t>15</a:t>
            </a:fld>
            <a:r>
              <a:rPr lang="de-DE" smtClean="0"/>
              <a:t> -</a:t>
            </a: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Kohonennetze: Topologie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Eingabedimension </a:t>
            </a:r>
            <a:r>
              <a:rPr lang="de-DE" b="0" dirty="0" smtClean="0"/>
              <a:t>n = 3</a:t>
            </a:r>
          </a:p>
          <a:p>
            <a:pPr marL="0" indent="0">
              <a:buNone/>
            </a:pPr>
            <a:endParaRPr lang="de-DE" b="0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Ausgabedimension </a:t>
            </a:r>
            <a:r>
              <a:rPr lang="de-DE" b="0" dirty="0" smtClean="0"/>
              <a:t>d = 2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None/>
            </a:pPr>
            <a:r>
              <a:rPr lang="de-DE" dirty="0" err="1" smtClean="0"/>
              <a:t>Def</a:t>
            </a:r>
            <a:r>
              <a:rPr lang="de-DE" dirty="0" smtClean="0"/>
              <a:t>. „Nachbarschaft“</a:t>
            </a:r>
          </a:p>
          <a:p>
            <a:pPr marL="0" indent="0">
              <a:lnSpc>
                <a:spcPct val="70000"/>
              </a:lnSpc>
              <a:spcAft>
                <a:spcPct val="0"/>
              </a:spcAft>
              <a:buNone/>
            </a:pPr>
            <a:r>
              <a:rPr lang="de-DE" dirty="0" smtClean="0"/>
              <a:t>         von Neuronen</a:t>
            </a:r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3662363" y="2362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5046663" y="1333500"/>
          <a:ext cx="3482975" cy="408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r:id="rId3" imgW="1629156" imgH="1914144" progId="Word.Picture.8">
                  <p:embed/>
                </p:oleObj>
              </mc:Choice>
              <mc:Fallback>
                <p:oleObj r:id="rId3" imgW="1629156" imgH="1914144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1333500"/>
                        <a:ext cx="3482975" cy="4084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4924425" y="1368425"/>
            <a:ext cx="3638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2800">
                <a:latin typeface="Arial Black" pitchFamily="34" charset="0"/>
              </a:rPr>
              <a:t>X</a:t>
            </a:r>
            <a:r>
              <a:rPr lang="de-DE" sz="2800"/>
              <a:t>= (			  )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 WS2013/14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3D5EE4AC-5D52-4CFB-B77E-FBAACE89141E}" type="slidenum">
              <a:rPr lang="de-DE" smtClean="0"/>
              <a:pPr>
                <a:defRPr/>
              </a:pPr>
              <a:t>16</a:t>
            </a:fld>
            <a:r>
              <a:rPr lang="de-DE" smtClean="0"/>
              <a:t> -</a:t>
            </a: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Lernalgorithmus Kohonenkarten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68413"/>
            <a:ext cx="8532812" cy="1800225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Tx/>
              <a:buAutoNum type="arabicPeriod"/>
              <a:tabLst>
                <a:tab pos="5295900" algn="l"/>
              </a:tabLst>
            </a:pPr>
            <a:r>
              <a:rPr lang="de-DE" dirty="0" smtClean="0"/>
              <a:t>Suche Neuron (Gewichtsvektor) mit kleinstem Abstand zur Eingabe x</a:t>
            </a:r>
          </a:p>
          <a:p>
            <a:pPr marL="0" indent="0">
              <a:lnSpc>
                <a:spcPct val="70000"/>
              </a:lnSpc>
              <a:buNone/>
              <a:tabLst>
                <a:tab pos="5295900" algn="l"/>
              </a:tabLst>
            </a:pPr>
            <a:r>
              <a:rPr lang="en-GB" b="0" dirty="0" smtClean="0">
                <a:solidFill>
                  <a:srgbClr val="006699"/>
                </a:solidFill>
                <a:latin typeface="TIMES" charset="0"/>
                <a:cs typeface="Times New Roman" pitchFamily="18" charset="0"/>
              </a:rPr>
              <a:t>		</a:t>
            </a:r>
            <a:r>
              <a:rPr lang="en-GB" sz="2000" b="0" i="1" dirty="0" smtClean="0">
                <a:solidFill>
                  <a:srgbClr val="006699"/>
                </a:solidFill>
                <a:latin typeface="TIMES" charset="0"/>
                <a:cs typeface="Times New Roman" pitchFamily="18" charset="0"/>
              </a:rPr>
              <a:t>winner selection</a:t>
            </a:r>
            <a:r>
              <a:rPr lang="en-GB" b="0" dirty="0" smtClean="0">
                <a:solidFill>
                  <a:srgbClr val="006699"/>
                </a:solidFill>
                <a:latin typeface="TIMES" charset="0"/>
                <a:cs typeface="Times New Roman" pitchFamily="18" charset="0"/>
              </a:rPr>
              <a:t>   </a:t>
            </a:r>
            <a:r>
              <a:rPr lang="en-GB" dirty="0" smtClean="0">
                <a:latin typeface="TIMES" charset="0"/>
                <a:cs typeface="Times New Roman" pitchFamily="18" charset="0"/>
              </a:rPr>
              <a:t>     </a:t>
            </a:r>
            <a:endParaRPr lang="de-DE" dirty="0" smtClean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854200" y="2074863"/>
          <a:ext cx="27844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r:id="rId3" imgW="1168400" imgH="292100" progId="Equation.3">
                  <p:embed/>
                </p:oleObj>
              </mc:Choice>
              <mc:Fallback>
                <p:oleObj r:id="rId3" imgW="1168400" imgH="292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2074863"/>
                        <a:ext cx="2784475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787400" y="4508500"/>
            <a:ext cx="6721475" cy="159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0"/>
              </a:spcBef>
              <a:buFontTx/>
              <a:buAutoNum type="arabicPeriod" startAt="3"/>
            </a:pP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Adaptiere auch die nächsten Nachbarn</a:t>
            </a:r>
          </a:p>
          <a:p>
            <a:pPr marL="457200" indent="-457200">
              <a:lnSpc>
                <a:spcPct val="130000"/>
              </a:lnSpc>
              <a:spcBef>
                <a:spcPct val="0"/>
              </a:spcBef>
            </a:pPr>
            <a:r>
              <a:rPr lang="de-DE" sz="2400" b="1" dirty="0">
                <a:latin typeface="TIMES" charset="0"/>
                <a:cs typeface="Times New Roman" pitchFamily="18" charset="0"/>
              </a:rPr>
              <a:t>	</a:t>
            </a:r>
            <a:r>
              <a:rPr lang="de-DE" sz="2400" b="1" dirty="0" err="1">
                <a:latin typeface="TIMES" charset="0"/>
                <a:cs typeface="Times New Roman" pitchFamily="18" charset="0"/>
              </a:rPr>
              <a:t>w</a:t>
            </a:r>
            <a:r>
              <a:rPr lang="de-DE" sz="2400" b="1" baseline="-30000" dirty="0" err="1">
                <a:latin typeface="TIMES" charset="0"/>
                <a:cs typeface="Times New Roman" pitchFamily="18" charset="0"/>
              </a:rPr>
              <a:t>k</a:t>
            </a:r>
            <a:r>
              <a:rPr lang="de-DE" dirty="0">
                <a:latin typeface="TIMES" charset="0"/>
                <a:cs typeface="Times New Roman" pitchFamily="18" charset="0"/>
              </a:rPr>
              <a:t>(t+1)</a:t>
            </a:r>
            <a:r>
              <a:rPr lang="de-DE" sz="2400" b="1" dirty="0">
                <a:latin typeface="TIMES" charset="0"/>
                <a:cs typeface="Times New Roman" pitchFamily="18" charset="0"/>
              </a:rPr>
              <a:t> = </a:t>
            </a:r>
            <a:r>
              <a:rPr lang="de-DE" sz="2400" b="1" dirty="0" err="1">
                <a:latin typeface="TIMES" charset="0"/>
                <a:cs typeface="Times New Roman" pitchFamily="18" charset="0"/>
              </a:rPr>
              <a:t>w</a:t>
            </a:r>
            <a:r>
              <a:rPr lang="de-DE" sz="2400" b="1" baseline="-30000" dirty="0" err="1">
                <a:latin typeface="TIMES" charset="0"/>
                <a:cs typeface="Times New Roman" pitchFamily="18" charset="0"/>
              </a:rPr>
              <a:t>k</a:t>
            </a:r>
            <a:r>
              <a:rPr lang="de-DE" dirty="0">
                <a:latin typeface="TIMES" charset="0"/>
                <a:cs typeface="Times New Roman" pitchFamily="18" charset="0"/>
              </a:rPr>
              <a:t>(t)</a:t>
            </a:r>
            <a:r>
              <a:rPr lang="de-DE" sz="2400" dirty="0">
                <a:latin typeface="TIMES" charset="0"/>
                <a:cs typeface="Times New Roman" pitchFamily="18" charset="0"/>
              </a:rPr>
              <a:t> +</a:t>
            </a:r>
            <a:r>
              <a:rPr lang="de-DE" sz="2400" b="1" dirty="0">
                <a:latin typeface="TIMES" charset="0"/>
                <a:cs typeface="Times New Roman" pitchFamily="18" charset="0"/>
              </a:rPr>
              <a:t> </a:t>
            </a:r>
            <a:r>
              <a:rPr lang="de-DE" sz="2400" dirty="0">
                <a:cs typeface="Times New Roman" pitchFamily="18" charset="0"/>
                <a:sym typeface="Symbol" pitchFamily="18" charset="2"/>
              </a:rPr>
              <a:t></a:t>
            </a:r>
            <a:r>
              <a:rPr lang="de-DE" sz="2400" dirty="0">
                <a:solidFill>
                  <a:schemeClr val="bg2"/>
                </a:solidFill>
                <a:latin typeface="TIMES" charset="0"/>
                <a:cs typeface="Times New Roman" pitchFamily="18" charset="0"/>
              </a:rPr>
              <a:t>(</a:t>
            </a:r>
            <a:r>
              <a:rPr lang="de-DE" dirty="0">
                <a:solidFill>
                  <a:schemeClr val="bg2"/>
                </a:solidFill>
                <a:latin typeface="TIMES" charset="0"/>
                <a:cs typeface="Times New Roman" pitchFamily="18" charset="0"/>
              </a:rPr>
              <a:t>t+1)</a:t>
            </a:r>
            <a:r>
              <a:rPr lang="de-DE" sz="2400" b="1" dirty="0">
                <a:latin typeface="TIMES" charset="0"/>
                <a:cs typeface="Times New Roman" pitchFamily="18" charset="0"/>
              </a:rPr>
              <a:t> </a:t>
            </a:r>
            <a:r>
              <a:rPr lang="de-DE" sz="2400" dirty="0">
                <a:latin typeface="TIMES" charset="0"/>
                <a:cs typeface="Times New Roman" pitchFamily="18" charset="0"/>
              </a:rPr>
              <a:t>h</a:t>
            </a:r>
            <a:r>
              <a:rPr lang="de-DE" dirty="0">
                <a:solidFill>
                  <a:schemeClr val="bg2"/>
                </a:solidFill>
                <a:latin typeface="TIMES" charset="0"/>
                <a:cs typeface="Times New Roman" pitchFamily="18" charset="0"/>
              </a:rPr>
              <a:t>(t+1,c,k)</a:t>
            </a:r>
            <a:r>
              <a:rPr lang="de-DE" sz="2400" b="1" dirty="0">
                <a:latin typeface="TIMES" charset="0"/>
                <a:cs typeface="Times New Roman" pitchFamily="18" charset="0"/>
              </a:rPr>
              <a:t> </a:t>
            </a:r>
            <a:r>
              <a:rPr lang="de-DE" sz="2400" dirty="0">
                <a:latin typeface="TIMES" charset="0"/>
                <a:cs typeface="Times New Roman" pitchFamily="18" charset="0"/>
              </a:rPr>
              <a:t>[</a:t>
            </a:r>
            <a:r>
              <a:rPr lang="de-DE" sz="2400" b="1" dirty="0">
                <a:latin typeface="TIMES" charset="0"/>
                <a:cs typeface="Times New Roman" pitchFamily="18" charset="0"/>
              </a:rPr>
              <a:t>x</a:t>
            </a:r>
            <a:r>
              <a:rPr lang="de-DE" sz="2400" dirty="0">
                <a:latin typeface="TIMES" charset="0"/>
                <a:cs typeface="Times New Roman" pitchFamily="18" charset="0"/>
              </a:rPr>
              <a:t> - </a:t>
            </a:r>
            <a:r>
              <a:rPr lang="de-DE" sz="2400" b="1" dirty="0" err="1">
                <a:latin typeface="TIMES" charset="0"/>
                <a:cs typeface="Times New Roman" pitchFamily="18" charset="0"/>
              </a:rPr>
              <a:t>w</a:t>
            </a:r>
            <a:r>
              <a:rPr lang="de-DE" sz="2400" baseline="-30000" dirty="0" err="1">
                <a:latin typeface="TIMES" charset="0"/>
                <a:cs typeface="Times New Roman" pitchFamily="18" charset="0"/>
              </a:rPr>
              <a:t>k</a:t>
            </a:r>
            <a:r>
              <a:rPr lang="de-DE" dirty="0">
                <a:latin typeface="TIMES" charset="0"/>
                <a:cs typeface="Times New Roman" pitchFamily="18" charset="0"/>
              </a:rPr>
              <a:t>(t)</a:t>
            </a:r>
            <a:r>
              <a:rPr lang="de-DE" sz="2400" dirty="0">
                <a:latin typeface="TIMES" charset="0"/>
                <a:cs typeface="Times New Roman" pitchFamily="18" charset="0"/>
              </a:rPr>
              <a:t>]</a:t>
            </a:r>
            <a:r>
              <a:rPr lang="de-DE" sz="2400" b="1" dirty="0"/>
              <a:t> </a:t>
            </a:r>
          </a:p>
          <a:p>
            <a:pPr marL="457200" indent="-457200">
              <a:lnSpc>
                <a:spcPct val="210000"/>
              </a:lnSpc>
              <a:spcBef>
                <a:spcPct val="0"/>
              </a:spcBef>
            </a:pPr>
            <a:r>
              <a:rPr lang="de-DE" sz="2400" b="1" dirty="0"/>
              <a:t>	</a:t>
            </a:r>
            <a:r>
              <a:rPr lang="de-DE" dirty="0"/>
              <a:t>z.B</a:t>
            </a:r>
            <a:r>
              <a:rPr lang="de-DE" sz="2400" dirty="0"/>
              <a:t>.</a:t>
            </a:r>
            <a:r>
              <a:rPr lang="de-DE" sz="2400" b="1" dirty="0"/>
              <a:t> </a:t>
            </a:r>
            <a:r>
              <a:rPr lang="de-DE" dirty="0"/>
              <a:t>mit </a:t>
            </a: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774700" y="3098800"/>
            <a:ext cx="7413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0"/>
              </a:spcBef>
              <a:buFontTx/>
              <a:buAutoNum type="arabicPeriod" startAt="2"/>
            </a:pP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Adaptiere die Gewichte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</a:pPr>
            <a:r>
              <a:rPr lang="de-DE" sz="2400" b="1" dirty="0">
                <a:latin typeface="TIMES" charset="0"/>
                <a:cs typeface="Times New Roman" pitchFamily="18" charset="0"/>
              </a:rPr>
              <a:t>	</a:t>
            </a:r>
            <a:r>
              <a:rPr lang="de-DE" sz="2400" b="1" dirty="0" err="1">
                <a:latin typeface="TIMES" charset="0"/>
                <a:cs typeface="Times New Roman" pitchFamily="18" charset="0"/>
              </a:rPr>
              <a:t>w</a:t>
            </a:r>
            <a:r>
              <a:rPr lang="de-DE" sz="2400" b="1" baseline="-30000" dirty="0" err="1">
                <a:latin typeface="TIMES" charset="0"/>
                <a:cs typeface="Times New Roman" pitchFamily="18" charset="0"/>
              </a:rPr>
              <a:t>k</a:t>
            </a:r>
            <a:r>
              <a:rPr lang="de-DE" dirty="0">
                <a:latin typeface="TIMES" charset="0"/>
                <a:cs typeface="Times New Roman" pitchFamily="18" charset="0"/>
              </a:rPr>
              <a:t>(t+1)</a:t>
            </a:r>
            <a:r>
              <a:rPr lang="de-DE" sz="2400" dirty="0">
                <a:latin typeface="TIMES" charset="0"/>
                <a:cs typeface="Times New Roman" pitchFamily="18" charset="0"/>
              </a:rPr>
              <a:t> = </a:t>
            </a:r>
            <a:r>
              <a:rPr lang="de-DE" sz="2400" b="1" dirty="0" err="1">
                <a:latin typeface="TIMES" charset="0"/>
                <a:cs typeface="Times New Roman" pitchFamily="18" charset="0"/>
              </a:rPr>
              <a:t>w</a:t>
            </a:r>
            <a:r>
              <a:rPr lang="de-DE" sz="2400" baseline="-30000" dirty="0" err="1">
                <a:latin typeface="TIMES" charset="0"/>
                <a:cs typeface="Times New Roman" pitchFamily="18" charset="0"/>
              </a:rPr>
              <a:t>k</a:t>
            </a:r>
            <a:r>
              <a:rPr lang="de-DE" dirty="0">
                <a:latin typeface="TIMES" charset="0"/>
                <a:cs typeface="Times New Roman" pitchFamily="18" charset="0"/>
              </a:rPr>
              <a:t>(t)</a:t>
            </a:r>
            <a:r>
              <a:rPr lang="de-DE" sz="2400" dirty="0">
                <a:latin typeface="TIMES" charset="0"/>
                <a:cs typeface="Times New Roman" pitchFamily="18" charset="0"/>
              </a:rPr>
              <a:t> + </a:t>
            </a:r>
            <a:r>
              <a:rPr lang="de-DE" sz="2400" dirty="0">
                <a:cs typeface="Times New Roman" pitchFamily="18" charset="0"/>
                <a:sym typeface="Symbol" pitchFamily="18" charset="2"/>
              </a:rPr>
              <a:t></a:t>
            </a:r>
            <a:r>
              <a:rPr lang="de-DE" dirty="0">
                <a:solidFill>
                  <a:schemeClr val="bg2"/>
                </a:solidFill>
                <a:latin typeface="TIMES" charset="0"/>
                <a:cs typeface="Times New Roman" pitchFamily="18" charset="0"/>
              </a:rPr>
              <a:t>(t+1)</a:t>
            </a:r>
            <a:r>
              <a:rPr lang="de-DE" sz="2400" dirty="0">
                <a:latin typeface="TIMES" charset="0"/>
                <a:cs typeface="Times New Roman" pitchFamily="18" charset="0"/>
              </a:rPr>
              <a:t> [</a:t>
            </a:r>
            <a:r>
              <a:rPr lang="de-DE" sz="2400" b="1" dirty="0">
                <a:latin typeface="TIMES" charset="0"/>
                <a:cs typeface="Times New Roman" pitchFamily="18" charset="0"/>
              </a:rPr>
              <a:t>x</a:t>
            </a:r>
            <a:r>
              <a:rPr lang="de-DE" sz="2400" dirty="0">
                <a:latin typeface="TIMES" charset="0"/>
                <a:cs typeface="Times New Roman" pitchFamily="18" charset="0"/>
              </a:rPr>
              <a:t> - </a:t>
            </a:r>
            <a:r>
              <a:rPr lang="de-DE" sz="2400" b="1" dirty="0" err="1">
                <a:latin typeface="TIMES" charset="0"/>
                <a:cs typeface="Times New Roman" pitchFamily="18" charset="0"/>
              </a:rPr>
              <a:t>w</a:t>
            </a:r>
            <a:r>
              <a:rPr lang="de-DE" sz="2400" baseline="-30000" dirty="0" err="1">
                <a:latin typeface="TIMES" charset="0"/>
                <a:cs typeface="Times New Roman" pitchFamily="18" charset="0"/>
              </a:rPr>
              <a:t>k</a:t>
            </a:r>
            <a:r>
              <a:rPr lang="de-DE" dirty="0">
                <a:latin typeface="TIMES" charset="0"/>
                <a:cs typeface="Times New Roman" pitchFamily="18" charset="0"/>
              </a:rPr>
              <a:t>(t)</a:t>
            </a:r>
            <a:r>
              <a:rPr lang="de-DE" sz="2400" dirty="0">
                <a:latin typeface="TIMES" charset="0"/>
                <a:cs typeface="Times New Roman" pitchFamily="18" charset="0"/>
              </a:rPr>
              <a:t>]</a:t>
            </a:r>
            <a:r>
              <a:rPr lang="de-DE" sz="2400" dirty="0"/>
              <a:t> </a:t>
            </a:r>
          </a:p>
        </p:txBody>
      </p:sp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2881313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graphicFrame>
        <p:nvGraphicFramePr>
          <p:cNvPr id="7171" name="Object 8"/>
          <p:cNvGraphicFramePr>
            <a:graphicFrameLocks noChangeAspect="1"/>
          </p:cNvGraphicFramePr>
          <p:nvPr/>
        </p:nvGraphicFramePr>
        <p:xfrm>
          <a:off x="2246313" y="5519738"/>
          <a:ext cx="689768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r:id="rId5" imgW="3378200" imgH="393700" progId="Equation.3">
                  <p:embed/>
                </p:oleObj>
              </mc:Choice>
              <mc:Fallback>
                <p:oleObj r:id="rId5" imgW="3378200" imgH="3937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313" y="5519738"/>
                        <a:ext cx="6897687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5943600" y="5994400"/>
            <a:ext cx="2012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GB" i="1">
                <a:solidFill>
                  <a:srgbClr val="006699"/>
                </a:solidFill>
              </a:rPr>
              <a:t>Winner Take All</a:t>
            </a:r>
            <a:r>
              <a:rPr lang="en-GB" b="1" i="1">
                <a:solidFill>
                  <a:schemeClr val="bg2"/>
                </a:solidFill>
              </a:rPr>
              <a:t>	</a:t>
            </a:r>
            <a:endParaRPr lang="de-DE" b="1" i="1">
              <a:solidFill>
                <a:schemeClr val="bg2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 WS2013/14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3D5EE4AC-5D52-4CFB-B77E-FBAACE89141E}" type="slidenum">
              <a:rPr lang="de-DE" smtClean="0"/>
              <a:pPr>
                <a:defRPr/>
              </a:pPr>
              <a:t>17</a:t>
            </a:fld>
            <a:r>
              <a:rPr lang="de-DE" smtClean="0"/>
              <a:t> -</a:t>
            </a: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Nachbarschaftsfunktionen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371600"/>
            <a:ext cx="8077200" cy="457200"/>
          </a:xfrm>
        </p:spPr>
        <p:txBody>
          <a:bodyPr/>
          <a:lstStyle/>
          <a:p>
            <a:pPr marL="0" indent="0">
              <a:lnSpc>
                <a:spcPct val="120000"/>
              </a:lnSpc>
              <a:buFontTx/>
              <a:buBlip>
                <a:blip r:embed="rId3"/>
              </a:buBlip>
            </a:pPr>
            <a:r>
              <a:rPr lang="de-DE" smtClean="0"/>
              <a:t> Binäre Funktion:   </a:t>
            </a:r>
            <a:r>
              <a:rPr lang="de-DE" b="0" smtClean="0"/>
              <a:t>zeitabhängig</a:t>
            </a:r>
          </a:p>
        </p:txBody>
      </p:sp>
      <p:grpSp>
        <p:nvGrpSpPr>
          <p:cNvPr id="8198" name="Group 4"/>
          <p:cNvGrpSpPr>
            <a:grpSpLocks/>
          </p:cNvGrpSpPr>
          <p:nvPr/>
        </p:nvGrpSpPr>
        <p:grpSpPr bwMode="auto">
          <a:xfrm>
            <a:off x="2514600" y="1905000"/>
            <a:ext cx="1495425" cy="1485900"/>
            <a:chOff x="1584" y="1200"/>
            <a:chExt cx="942" cy="936"/>
          </a:xfrm>
        </p:grpSpPr>
        <p:sp>
          <p:nvSpPr>
            <p:cNvPr id="8237" name="Oval 5"/>
            <p:cNvSpPr>
              <a:spLocks noChangeArrowheads="1"/>
            </p:cNvSpPr>
            <p:nvPr/>
          </p:nvSpPr>
          <p:spPr bwMode="auto">
            <a:xfrm>
              <a:off x="2160" y="1200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38" name="Oval 6"/>
            <p:cNvSpPr>
              <a:spLocks noChangeArrowheads="1"/>
            </p:cNvSpPr>
            <p:nvPr/>
          </p:nvSpPr>
          <p:spPr bwMode="auto">
            <a:xfrm>
              <a:off x="2016" y="1200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39" name="Oval 7"/>
            <p:cNvSpPr>
              <a:spLocks noChangeArrowheads="1"/>
            </p:cNvSpPr>
            <p:nvPr/>
          </p:nvSpPr>
          <p:spPr bwMode="auto">
            <a:xfrm>
              <a:off x="1872" y="1200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40" name="Oval 8"/>
            <p:cNvSpPr>
              <a:spLocks noChangeArrowheads="1"/>
            </p:cNvSpPr>
            <p:nvPr/>
          </p:nvSpPr>
          <p:spPr bwMode="auto">
            <a:xfrm>
              <a:off x="1728" y="1200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41" name="Oval 9"/>
            <p:cNvSpPr>
              <a:spLocks noChangeArrowheads="1"/>
            </p:cNvSpPr>
            <p:nvPr/>
          </p:nvSpPr>
          <p:spPr bwMode="auto">
            <a:xfrm>
              <a:off x="2304" y="1200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42" name="Oval 10"/>
            <p:cNvSpPr>
              <a:spLocks noChangeArrowheads="1"/>
            </p:cNvSpPr>
            <p:nvPr/>
          </p:nvSpPr>
          <p:spPr bwMode="auto">
            <a:xfrm>
              <a:off x="1584" y="1344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43" name="Oval 11"/>
            <p:cNvSpPr>
              <a:spLocks noChangeArrowheads="1"/>
            </p:cNvSpPr>
            <p:nvPr/>
          </p:nvSpPr>
          <p:spPr bwMode="auto">
            <a:xfrm>
              <a:off x="1584" y="1488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44" name="Oval 12"/>
            <p:cNvSpPr>
              <a:spLocks noChangeArrowheads="1"/>
            </p:cNvSpPr>
            <p:nvPr/>
          </p:nvSpPr>
          <p:spPr bwMode="auto">
            <a:xfrm>
              <a:off x="1584" y="1632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45" name="Oval 13"/>
            <p:cNvSpPr>
              <a:spLocks noChangeArrowheads="1"/>
            </p:cNvSpPr>
            <p:nvPr/>
          </p:nvSpPr>
          <p:spPr bwMode="auto">
            <a:xfrm>
              <a:off x="1584" y="1776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46" name="Oval 14"/>
            <p:cNvSpPr>
              <a:spLocks noChangeArrowheads="1"/>
            </p:cNvSpPr>
            <p:nvPr/>
          </p:nvSpPr>
          <p:spPr bwMode="auto">
            <a:xfrm>
              <a:off x="1584" y="1200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47" name="Oval 15"/>
            <p:cNvSpPr>
              <a:spLocks noChangeArrowheads="1"/>
            </p:cNvSpPr>
            <p:nvPr/>
          </p:nvSpPr>
          <p:spPr bwMode="auto">
            <a:xfrm>
              <a:off x="2448" y="1344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48" name="Oval 16"/>
            <p:cNvSpPr>
              <a:spLocks noChangeArrowheads="1"/>
            </p:cNvSpPr>
            <p:nvPr/>
          </p:nvSpPr>
          <p:spPr bwMode="auto">
            <a:xfrm>
              <a:off x="2448" y="1488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49" name="Oval 17"/>
            <p:cNvSpPr>
              <a:spLocks noChangeArrowheads="1"/>
            </p:cNvSpPr>
            <p:nvPr/>
          </p:nvSpPr>
          <p:spPr bwMode="auto">
            <a:xfrm>
              <a:off x="2448" y="1632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50" name="Oval 18"/>
            <p:cNvSpPr>
              <a:spLocks noChangeArrowheads="1"/>
            </p:cNvSpPr>
            <p:nvPr/>
          </p:nvSpPr>
          <p:spPr bwMode="auto">
            <a:xfrm>
              <a:off x="2448" y="1776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51" name="Oval 19"/>
            <p:cNvSpPr>
              <a:spLocks noChangeArrowheads="1"/>
            </p:cNvSpPr>
            <p:nvPr/>
          </p:nvSpPr>
          <p:spPr bwMode="auto">
            <a:xfrm>
              <a:off x="2448" y="1200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52" name="Oval 20"/>
            <p:cNvSpPr>
              <a:spLocks noChangeArrowheads="1"/>
            </p:cNvSpPr>
            <p:nvPr/>
          </p:nvSpPr>
          <p:spPr bwMode="auto">
            <a:xfrm>
              <a:off x="1584" y="1920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53" name="Oval 21"/>
            <p:cNvSpPr>
              <a:spLocks noChangeArrowheads="1"/>
            </p:cNvSpPr>
            <p:nvPr/>
          </p:nvSpPr>
          <p:spPr bwMode="auto">
            <a:xfrm>
              <a:off x="2448" y="1920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54" name="Oval 22"/>
            <p:cNvSpPr>
              <a:spLocks noChangeArrowheads="1"/>
            </p:cNvSpPr>
            <p:nvPr/>
          </p:nvSpPr>
          <p:spPr bwMode="auto">
            <a:xfrm>
              <a:off x="2160" y="2064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55" name="Oval 23"/>
            <p:cNvSpPr>
              <a:spLocks noChangeArrowheads="1"/>
            </p:cNvSpPr>
            <p:nvPr/>
          </p:nvSpPr>
          <p:spPr bwMode="auto">
            <a:xfrm>
              <a:off x="2016" y="2064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56" name="Oval 24"/>
            <p:cNvSpPr>
              <a:spLocks noChangeArrowheads="1"/>
            </p:cNvSpPr>
            <p:nvPr/>
          </p:nvSpPr>
          <p:spPr bwMode="auto">
            <a:xfrm>
              <a:off x="1872" y="2064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57" name="Oval 25"/>
            <p:cNvSpPr>
              <a:spLocks noChangeArrowheads="1"/>
            </p:cNvSpPr>
            <p:nvPr/>
          </p:nvSpPr>
          <p:spPr bwMode="auto">
            <a:xfrm>
              <a:off x="1728" y="2064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58" name="Oval 26"/>
            <p:cNvSpPr>
              <a:spLocks noChangeArrowheads="1"/>
            </p:cNvSpPr>
            <p:nvPr/>
          </p:nvSpPr>
          <p:spPr bwMode="auto">
            <a:xfrm>
              <a:off x="2304" y="2064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59" name="Oval 27"/>
            <p:cNvSpPr>
              <a:spLocks noChangeArrowheads="1"/>
            </p:cNvSpPr>
            <p:nvPr/>
          </p:nvSpPr>
          <p:spPr bwMode="auto">
            <a:xfrm>
              <a:off x="1584" y="2064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60" name="Oval 28"/>
            <p:cNvSpPr>
              <a:spLocks noChangeArrowheads="1"/>
            </p:cNvSpPr>
            <p:nvPr/>
          </p:nvSpPr>
          <p:spPr bwMode="auto">
            <a:xfrm>
              <a:off x="2448" y="2064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9597" name="Rectangle 29"/>
          <p:cNvSpPr>
            <a:spLocks noChangeArrowheads="1"/>
          </p:cNvSpPr>
          <p:nvPr/>
        </p:nvSpPr>
        <p:spPr bwMode="auto">
          <a:xfrm>
            <a:off x="2438400" y="1828800"/>
            <a:ext cx="1676400" cy="1600200"/>
          </a:xfrm>
          <a:prstGeom prst="rect">
            <a:avLst/>
          </a:prstGeom>
          <a:solidFill>
            <a:schemeClr val="bg1">
              <a:alpha val="8705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200" name="Group 30"/>
          <p:cNvGrpSpPr>
            <a:grpSpLocks/>
          </p:cNvGrpSpPr>
          <p:nvPr/>
        </p:nvGrpSpPr>
        <p:grpSpPr bwMode="auto">
          <a:xfrm>
            <a:off x="2743200" y="2133600"/>
            <a:ext cx="1038225" cy="1028700"/>
            <a:chOff x="1728" y="1344"/>
            <a:chExt cx="654" cy="648"/>
          </a:xfrm>
        </p:grpSpPr>
        <p:sp>
          <p:nvSpPr>
            <p:cNvPr id="8221" name="Oval 31"/>
            <p:cNvSpPr>
              <a:spLocks noChangeArrowheads="1"/>
            </p:cNvSpPr>
            <p:nvPr/>
          </p:nvSpPr>
          <p:spPr bwMode="auto">
            <a:xfrm>
              <a:off x="1872" y="1344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22" name="Oval 32"/>
            <p:cNvSpPr>
              <a:spLocks noChangeArrowheads="1"/>
            </p:cNvSpPr>
            <p:nvPr/>
          </p:nvSpPr>
          <p:spPr bwMode="auto">
            <a:xfrm>
              <a:off x="2016" y="1344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23" name="Oval 33"/>
            <p:cNvSpPr>
              <a:spLocks noChangeArrowheads="1"/>
            </p:cNvSpPr>
            <p:nvPr/>
          </p:nvSpPr>
          <p:spPr bwMode="auto">
            <a:xfrm>
              <a:off x="2160" y="1344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24" name="Oval 34"/>
            <p:cNvSpPr>
              <a:spLocks noChangeArrowheads="1"/>
            </p:cNvSpPr>
            <p:nvPr/>
          </p:nvSpPr>
          <p:spPr bwMode="auto">
            <a:xfrm>
              <a:off x="1728" y="1344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25" name="Oval 35"/>
            <p:cNvSpPr>
              <a:spLocks noChangeArrowheads="1"/>
            </p:cNvSpPr>
            <p:nvPr/>
          </p:nvSpPr>
          <p:spPr bwMode="auto">
            <a:xfrm>
              <a:off x="1728" y="1488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26" name="Oval 36"/>
            <p:cNvSpPr>
              <a:spLocks noChangeArrowheads="1"/>
            </p:cNvSpPr>
            <p:nvPr/>
          </p:nvSpPr>
          <p:spPr bwMode="auto">
            <a:xfrm>
              <a:off x="1728" y="1632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27" name="Oval 37"/>
            <p:cNvSpPr>
              <a:spLocks noChangeArrowheads="1"/>
            </p:cNvSpPr>
            <p:nvPr/>
          </p:nvSpPr>
          <p:spPr bwMode="auto">
            <a:xfrm>
              <a:off x="2304" y="1344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28" name="Oval 38"/>
            <p:cNvSpPr>
              <a:spLocks noChangeArrowheads="1"/>
            </p:cNvSpPr>
            <p:nvPr/>
          </p:nvSpPr>
          <p:spPr bwMode="auto">
            <a:xfrm>
              <a:off x="2304" y="1488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29" name="Oval 39"/>
            <p:cNvSpPr>
              <a:spLocks noChangeArrowheads="1"/>
            </p:cNvSpPr>
            <p:nvPr/>
          </p:nvSpPr>
          <p:spPr bwMode="auto">
            <a:xfrm>
              <a:off x="2304" y="1632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30" name="Oval 40"/>
            <p:cNvSpPr>
              <a:spLocks noChangeArrowheads="1"/>
            </p:cNvSpPr>
            <p:nvPr/>
          </p:nvSpPr>
          <p:spPr bwMode="auto">
            <a:xfrm>
              <a:off x="1728" y="1776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31" name="Oval 41"/>
            <p:cNvSpPr>
              <a:spLocks noChangeArrowheads="1"/>
            </p:cNvSpPr>
            <p:nvPr/>
          </p:nvSpPr>
          <p:spPr bwMode="auto">
            <a:xfrm>
              <a:off x="2304" y="1776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32" name="Oval 42"/>
            <p:cNvSpPr>
              <a:spLocks noChangeArrowheads="1"/>
            </p:cNvSpPr>
            <p:nvPr/>
          </p:nvSpPr>
          <p:spPr bwMode="auto">
            <a:xfrm>
              <a:off x="2160" y="1920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33" name="Oval 43"/>
            <p:cNvSpPr>
              <a:spLocks noChangeArrowheads="1"/>
            </p:cNvSpPr>
            <p:nvPr/>
          </p:nvSpPr>
          <p:spPr bwMode="auto">
            <a:xfrm>
              <a:off x="2016" y="1920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34" name="Oval 44"/>
            <p:cNvSpPr>
              <a:spLocks noChangeArrowheads="1"/>
            </p:cNvSpPr>
            <p:nvPr/>
          </p:nvSpPr>
          <p:spPr bwMode="auto">
            <a:xfrm>
              <a:off x="1872" y="1920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35" name="Oval 45"/>
            <p:cNvSpPr>
              <a:spLocks noChangeArrowheads="1"/>
            </p:cNvSpPr>
            <p:nvPr/>
          </p:nvSpPr>
          <p:spPr bwMode="auto">
            <a:xfrm>
              <a:off x="1728" y="1920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36" name="Oval 46"/>
            <p:cNvSpPr>
              <a:spLocks noChangeArrowheads="1"/>
            </p:cNvSpPr>
            <p:nvPr/>
          </p:nvSpPr>
          <p:spPr bwMode="auto">
            <a:xfrm>
              <a:off x="2304" y="1920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9615" name="Rectangle 47"/>
          <p:cNvSpPr>
            <a:spLocks noChangeArrowheads="1"/>
          </p:cNvSpPr>
          <p:nvPr/>
        </p:nvSpPr>
        <p:spPr bwMode="auto">
          <a:xfrm>
            <a:off x="2743200" y="2057400"/>
            <a:ext cx="1066800" cy="1143000"/>
          </a:xfrm>
          <a:prstGeom prst="rect">
            <a:avLst/>
          </a:prstGeom>
          <a:solidFill>
            <a:schemeClr val="bg1">
              <a:alpha val="8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8202" name="Group 48"/>
          <p:cNvGrpSpPr>
            <a:grpSpLocks/>
          </p:cNvGrpSpPr>
          <p:nvPr/>
        </p:nvGrpSpPr>
        <p:grpSpPr bwMode="auto">
          <a:xfrm>
            <a:off x="2971800" y="2362200"/>
            <a:ext cx="581025" cy="571500"/>
            <a:chOff x="1872" y="1488"/>
            <a:chExt cx="366" cy="360"/>
          </a:xfrm>
        </p:grpSpPr>
        <p:sp>
          <p:nvSpPr>
            <p:cNvPr id="8213" name="Oval 49"/>
            <p:cNvSpPr>
              <a:spLocks noChangeArrowheads="1"/>
            </p:cNvSpPr>
            <p:nvPr/>
          </p:nvSpPr>
          <p:spPr bwMode="auto">
            <a:xfrm>
              <a:off x="1872" y="1488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14" name="Oval 50"/>
            <p:cNvSpPr>
              <a:spLocks noChangeArrowheads="1"/>
            </p:cNvSpPr>
            <p:nvPr/>
          </p:nvSpPr>
          <p:spPr bwMode="auto">
            <a:xfrm>
              <a:off x="2016" y="1488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15" name="Oval 51"/>
            <p:cNvSpPr>
              <a:spLocks noChangeArrowheads="1"/>
            </p:cNvSpPr>
            <p:nvPr/>
          </p:nvSpPr>
          <p:spPr bwMode="auto">
            <a:xfrm>
              <a:off x="2160" y="1488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16" name="Oval 52"/>
            <p:cNvSpPr>
              <a:spLocks noChangeArrowheads="1"/>
            </p:cNvSpPr>
            <p:nvPr/>
          </p:nvSpPr>
          <p:spPr bwMode="auto">
            <a:xfrm>
              <a:off x="2160" y="1632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17" name="Oval 53"/>
            <p:cNvSpPr>
              <a:spLocks noChangeArrowheads="1"/>
            </p:cNvSpPr>
            <p:nvPr/>
          </p:nvSpPr>
          <p:spPr bwMode="auto">
            <a:xfrm>
              <a:off x="1872" y="1632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18" name="Oval 54"/>
            <p:cNvSpPr>
              <a:spLocks noChangeArrowheads="1"/>
            </p:cNvSpPr>
            <p:nvPr/>
          </p:nvSpPr>
          <p:spPr bwMode="auto">
            <a:xfrm>
              <a:off x="2160" y="1776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19" name="Oval 55"/>
            <p:cNvSpPr>
              <a:spLocks noChangeArrowheads="1"/>
            </p:cNvSpPr>
            <p:nvPr/>
          </p:nvSpPr>
          <p:spPr bwMode="auto">
            <a:xfrm>
              <a:off x="2016" y="1776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20" name="Oval 56"/>
            <p:cNvSpPr>
              <a:spLocks noChangeArrowheads="1"/>
            </p:cNvSpPr>
            <p:nvPr/>
          </p:nvSpPr>
          <p:spPr bwMode="auto">
            <a:xfrm>
              <a:off x="1872" y="1776"/>
              <a:ext cx="78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9625" name="Rectangle 57"/>
          <p:cNvSpPr>
            <a:spLocks noChangeArrowheads="1"/>
          </p:cNvSpPr>
          <p:nvPr/>
        </p:nvSpPr>
        <p:spPr bwMode="auto">
          <a:xfrm>
            <a:off x="2971800" y="2286000"/>
            <a:ext cx="609600" cy="685800"/>
          </a:xfrm>
          <a:prstGeom prst="rect">
            <a:avLst/>
          </a:prstGeom>
          <a:solidFill>
            <a:schemeClr val="bg1">
              <a:alpha val="8117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04" name="Oval 58"/>
          <p:cNvSpPr>
            <a:spLocks noChangeArrowheads="1"/>
          </p:cNvSpPr>
          <p:nvPr/>
        </p:nvSpPr>
        <p:spPr bwMode="auto">
          <a:xfrm>
            <a:off x="3200400" y="2590800"/>
            <a:ext cx="123825" cy="114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762000" y="5257800"/>
            <a:ext cx="5595938" cy="1108075"/>
            <a:chOff x="480" y="3312"/>
            <a:chExt cx="3525" cy="698"/>
          </a:xfrm>
        </p:grpSpPr>
        <p:graphicFrame>
          <p:nvGraphicFramePr>
            <p:cNvPr id="8194" name="Object 60"/>
            <p:cNvGraphicFramePr>
              <a:graphicFrameLocks noChangeAspect="1"/>
            </p:cNvGraphicFramePr>
            <p:nvPr/>
          </p:nvGraphicFramePr>
          <p:xfrm>
            <a:off x="1413" y="3626"/>
            <a:ext cx="2592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72" name="Equation" r:id="rId4" imgW="1726920" imgH="253800" progId="Equation.3">
                    <p:embed/>
                  </p:oleObj>
                </mc:Choice>
                <mc:Fallback>
                  <p:oleObj name="Equation" r:id="rId4" imgW="1726920" imgH="253800" progId="Equation.3">
                    <p:embed/>
                    <p:pic>
                      <p:nvPicPr>
                        <p:cNvPr id="0" name="Object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3" y="3626"/>
                          <a:ext cx="2592" cy="3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2" name="Rectangle 61"/>
            <p:cNvSpPr>
              <a:spLocks noChangeArrowheads="1"/>
            </p:cNvSpPr>
            <p:nvPr/>
          </p:nvSpPr>
          <p:spPr bwMode="auto">
            <a:xfrm>
              <a:off x="480" y="3312"/>
              <a:ext cx="3059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85750" indent="-285750">
                <a:lnSpc>
                  <a:spcPct val="130000"/>
                </a:lnSpc>
                <a:spcBef>
                  <a:spcPct val="0"/>
                </a:spcBef>
                <a:spcAft>
                  <a:spcPct val="50000"/>
                </a:spcAft>
                <a:buFontTx/>
                <a:buBlip>
                  <a:blip r:embed="rId3"/>
                </a:buBlip>
              </a:pPr>
              <a:r>
                <a:rPr lang="de-DE" b="1" dirty="0"/>
                <a:t>Soft-winner-take-all (RBF-Neuronen)</a:t>
              </a:r>
            </a:p>
          </p:txBody>
        </p:sp>
      </p:grp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762000" y="3352800"/>
            <a:ext cx="5943600" cy="1727200"/>
            <a:chOff x="480" y="2208"/>
            <a:chExt cx="3744" cy="1088"/>
          </a:xfrm>
        </p:grpSpPr>
        <p:sp>
          <p:nvSpPr>
            <p:cNvPr id="8208" name="Rectangle 63"/>
            <p:cNvSpPr>
              <a:spLocks noChangeArrowheads="1"/>
            </p:cNvSpPr>
            <p:nvPr/>
          </p:nvSpPr>
          <p:spPr bwMode="auto">
            <a:xfrm>
              <a:off x="480" y="2208"/>
              <a:ext cx="3744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285750" indent="-285750">
                <a:lnSpc>
                  <a:spcPct val="180000"/>
                </a:lnSpc>
                <a:spcBef>
                  <a:spcPct val="0"/>
                </a:spcBef>
                <a:spcAft>
                  <a:spcPct val="50000"/>
                </a:spcAft>
                <a:buFontTx/>
                <a:buBlip>
                  <a:blip r:embed="rId3"/>
                </a:buBlip>
              </a:pPr>
              <a:r>
                <a:rPr lang="de-DE" b="1"/>
                <a:t>Glockenfunktion</a:t>
              </a:r>
            </a:p>
            <a:p>
              <a:pPr marL="285750" indent="-285750">
                <a:lnSpc>
                  <a:spcPct val="21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de-DE" sz="1800"/>
                <a:t>   h(k,c,t)= exp(k-c,</a:t>
              </a:r>
              <a:r>
                <a:rPr lang="de-DE" sz="1800">
                  <a:latin typeface="Symbol" pitchFamily="18" charset="2"/>
                </a:rPr>
                <a:t>s</a:t>
              </a:r>
              <a:r>
                <a:rPr lang="de-DE" sz="1800"/>
                <a:t>(t))</a:t>
              </a:r>
            </a:p>
            <a:p>
              <a:pPr marL="285750" indent="-285750">
                <a:lnSpc>
                  <a:spcPct val="8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de-DE" sz="1800" b="1"/>
                <a:t>					c		k</a:t>
              </a:r>
            </a:p>
          </p:txBody>
        </p:sp>
        <p:sp>
          <p:nvSpPr>
            <p:cNvPr id="8209" name="Line 64"/>
            <p:cNvSpPr>
              <a:spLocks noChangeShapeType="1"/>
            </p:cNvSpPr>
            <p:nvPr/>
          </p:nvSpPr>
          <p:spPr bwMode="auto">
            <a:xfrm flipV="1">
              <a:off x="2160" y="244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0" name="Line 65"/>
            <p:cNvSpPr>
              <a:spLocks noChangeShapeType="1"/>
            </p:cNvSpPr>
            <p:nvPr/>
          </p:nvSpPr>
          <p:spPr bwMode="auto">
            <a:xfrm>
              <a:off x="2160" y="3216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1" name="Freeform 66"/>
            <p:cNvSpPr>
              <a:spLocks/>
            </p:cNvSpPr>
            <p:nvPr/>
          </p:nvSpPr>
          <p:spPr bwMode="auto">
            <a:xfrm>
              <a:off x="2160" y="2586"/>
              <a:ext cx="1536" cy="648"/>
            </a:xfrm>
            <a:custGeom>
              <a:avLst/>
              <a:gdLst>
                <a:gd name="T0" fmla="*/ 0 w 1536"/>
                <a:gd name="T1" fmla="*/ 630 h 648"/>
                <a:gd name="T2" fmla="*/ 414 w 1536"/>
                <a:gd name="T3" fmla="*/ 594 h 648"/>
                <a:gd name="T4" fmla="*/ 750 w 1536"/>
                <a:gd name="T5" fmla="*/ 6 h 648"/>
                <a:gd name="T6" fmla="*/ 1056 w 1536"/>
                <a:gd name="T7" fmla="*/ 582 h 648"/>
                <a:gd name="T8" fmla="*/ 1536 w 1536"/>
                <a:gd name="T9" fmla="*/ 630 h 6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6"/>
                <a:gd name="T16" fmla="*/ 0 h 648"/>
                <a:gd name="T17" fmla="*/ 1536 w 1536"/>
                <a:gd name="T18" fmla="*/ 648 h 6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6" h="648">
                  <a:moveTo>
                    <a:pt x="0" y="630"/>
                  </a:moveTo>
                  <a:cubicBezTo>
                    <a:pt x="228" y="636"/>
                    <a:pt x="258" y="648"/>
                    <a:pt x="414" y="594"/>
                  </a:cubicBezTo>
                  <a:cubicBezTo>
                    <a:pt x="570" y="542"/>
                    <a:pt x="643" y="0"/>
                    <a:pt x="750" y="6"/>
                  </a:cubicBezTo>
                  <a:cubicBezTo>
                    <a:pt x="857" y="4"/>
                    <a:pt x="921" y="529"/>
                    <a:pt x="1056" y="582"/>
                  </a:cubicBezTo>
                  <a:cubicBezTo>
                    <a:pt x="1188" y="636"/>
                    <a:pt x="1356" y="636"/>
                    <a:pt x="1536" y="6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 WS2013/14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3D5EE4AC-5D52-4CFB-B77E-FBAACE89141E}" type="slidenum">
              <a:rPr lang="de-DE" smtClean="0"/>
              <a:pPr>
                <a:defRPr/>
              </a:pPr>
              <a:t>18</a:t>
            </a:fld>
            <a:r>
              <a:rPr lang="de-DE" smtClean="0"/>
              <a:t> -</a:t>
            </a: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97" grpId="0" animBg="1"/>
      <p:bldP spid="109615" grpId="0" animBg="1"/>
      <p:bldP spid="1096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Topologie-Entwicklung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68413"/>
            <a:ext cx="8532812" cy="649287"/>
          </a:xfrm>
        </p:spPr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sz="2000" smtClean="0"/>
              <a:t>Eingabe: </a:t>
            </a:r>
            <a:r>
              <a:rPr lang="de-DE" sz="2000" b="0" smtClean="0"/>
              <a:t>uniform-verteilte, 2-dim Zufallszahlen</a:t>
            </a:r>
            <a:r>
              <a:rPr lang="de-DE" sz="2000" smtClean="0"/>
              <a:t>			    Zeichnung: </a:t>
            </a:r>
            <a:r>
              <a:rPr lang="de-DE" sz="2000" b="0" smtClean="0"/>
              <a:t>Verbindungsline vom Gewichtsvektorendpkt zum Nachbarn</a:t>
            </a:r>
            <a:r>
              <a:rPr lang="de-DE" sz="2000" smtClean="0"/>
              <a:t>	</a:t>
            </a: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457200" y="3822700"/>
            <a:ext cx="1990725" cy="2427288"/>
            <a:chOff x="269" y="1464"/>
            <a:chExt cx="1254" cy="1529"/>
          </a:xfrm>
        </p:grpSpPr>
        <p:sp>
          <p:nvSpPr>
            <p:cNvPr id="28706" name="Rectangle 5"/>
            <p:cNvSpPr>
              <a:spLocks noChangeArrowheads="1"/>
            </p:cNvSpPr>
            <p:nvPr/>
          </p:nvSpPr>
          <p:spPr bwMode="auto">
            <a:xfrm>
              <a:off x="632" y="1464"/>
              <a:ext cx="35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DE" b="1"/>
                <a:t>t=0</a:t>
              </a:r>
            </a:p>
          </p:txBody>
        </p:sp>
        <p:pic>
          <p:nvPicPr>
            <p:cNvPr id="2870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" y="1775"/>
              <a:ext cx="1254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625725" y="3822700"/>
            <a:ext cx="2047875" cy="2454275"/>
            <a:chOff x="1635" y="1464"/>
            <a:chExt cx="1290" cy="1546"/>
          </a:xfrm>
        </p:grpSpPr>
        <p:sp>
          <p:nvSpPr>
            <p:cNvPr id="28704" name="Rectangle 8"/>
            <p:cNvSpPr>
              <a:spLocks noChangeArrowheads="1"/>
            </p:cNvSpPr>
            <p:nvPr/>
          </p:nvSpPr>
          <p:spPr bwMode="auto">
            <a:xfrm>
              <a:off x="1992" y="1464"/>
              <a:ext cx="4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DE" b="1"/>
                <a:t>t=20</a:t>
              </a:r>
            </a:p>
          </p:txBody>
        </p:sp>
        <p:pic>
          <p:nvPicPr>
            <p:cNvPr id="2870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" y="1774"/>
              <a:ext cx="1290" cy="1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781550" y="3822700"/>
            <a:ext cx="2028825" cy="2436813"/>
            <a:chOff x="2993" y="1464"/>
            <a:chExt cx="1278" cy="1535"/>
          </a:xfrm>
        </p:grpSpPr>
        <p:sp>
          <p:nvSpPr>
            <p:cNvPr id="28702" name="Rectangle 11"/>
            <p:cNvSpPr>
              <a:spLocks noChangeArrowheads="1"/>
            </p:cNvSpPr>
            <p:nvPr/>
          </p:nvSpPr>
          <p:spPr bwMode="auto">
            <a:xfrm>
              <a:off x="3312" y="1464"/>
              <a:ext cx="5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DE" b="1"/>
                <a:t>t=100</a:t>
              </a:r>
            </a:p>
          </p:txBody>
        </p:sp>
        <p:pic>
          <p:nvPicPr>
            <p:cNvPr id="28703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" y="1769"/>
              <a:ext cx="1278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6921500" y="3721100"/>
            <a:ext cx="1990725" cy="2543175"/>
            <a:chOff x="4341" y="1400"/>
            <a:chExt cx="1254" cy="1602"/>
          </a:xfrm>
        </p:grpSpPr>
        <p:sp>
          <p:nvSpPr>
            <p:cNvPr id="28700" name="Rectangle 14"/>
            <p:cNvSpPr>
              <a:spLocks noChangeArrowheads="1"/>
            </p:cNvSpPr>
            <p:nvPr/>
          </p:nvSpPr>
          <p:spPr bwMode="auto">
            <a:xfrm>
              <a:off x="4536" y="1400"/>
              <a:ext cx="70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  <a:spcAft>
                  <a:spcPct val="50000"/>
                </a:spcAft>
              </a:pPr>
              <a:r>
                <a:rPr lang="de-DE" b="1"/>
                <a:t>t=10000</a:t>
              </a:r>
            </a:p>
          </p:txBody>
        </p:sp>
        <p:pic>
          <p:nvPicPr>
            <p:cNvPr id="28701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" y="1766"/>
              <a:ext cx="1254" cy="1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476500" y="2228850"/>
            <a:ext cx="615950" cy="476250"/>
            <a:chOff x="580" y="3344"/>
            <a:chExt cx="388" cy="300"/>
          </a:xfrm>
        </p:grpSpPr>
        <p:sp>
          <p:nvSpPr>
            <p:cNvPr id="28698" name="Line 17"/>
            <p:cNvSpPr>
              <a:spLocks noChangeShapeType="1"/>
            </p:cNvSpPr>
            <p:nvPr/>
          </p:nvSpPr>
          <p:spPr bwMode="auto">
            <a:xfrm>
              <a:off x="612" y="3344"/>
              <a:ext cx="356" cy="0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699" name="Line 18"/>
            <p:cNvSpPr>
              <a:spLocks noChangeShapeType="1"/>
            </p:cNvSpPr>
            <p:nvPr/>
          </p:nvSpPr>
          <p:spPr bwMode="auto">
            <a:xfrm>
              <a:off x="580" y="3368"/>
              <a:ext cx="0" cy="276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3079750" y="2190750"/>
            <a:ext cx="660400" cy="527050"/>
            <a:chOff x="648" y="3408"/>
            <a:chExt cx="416" cy="332"/>
          </a:xfrm>
        </p:grpSpPr>
        <p:sp>
          <p:nvSpPr>
            <p:cNvPr id="28695" name="Oval 20"/>
            <p:cNvSpPr>
              <a:spLocks noChangeArrowheads="1"/>
            </p:cNvSpPr>
            <p:nvPr/>
          </p:nvSpPr>
          <p:spPr bwMode="auto">
            <a:xfrm>
              <a:off x="648" y="3408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696" name="Line 21"/>
            <p:cNvSpPr>
              <a:spLocks noChangeShapeType="1"/>
            </p:cNvSpPr>
            <p:nvPr/>
          </p:nvSpPr>
          <p:spPr bwMode="auto">
            <a:xfrm>
              <a:off x="708" y="3440"/>
              <a:ext cx="3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697" name="Line 22"/>
            <p:cNvSpPr>
              <a:spLocks noChangeShapeType="1"/>
            </p:cNvSpPr>
            <p:nvPr/>
          </p:nvSpPr>
          <p:spPr bwMode="auto">
            <a:xfrm>
              <a:off x="676" y="3464"/>
              <a:ext cx="0" cy="2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2432050" y="2705100"/>
            <a:ext cx="660400" cy="527050"/>
            <a:chOff x="648" y="3408"/>
            <a:chExt cx="416" cy="332"/>
          </a:xfrm>
        </p:grpSpPr>
        <p:sp>
          <p:nvSpPr>
            <p:cNvPr id="28692" name="Oval 24"/>
            <p:cNvSpPr>
              <a:spLocks noChangeArrowheads="1"/>
            </p:cNvSpPr>
            <p:nvPr/>
          </p:nvSpPr>
          <p:spPr bwMode="auto">
            <a:xfrm>
              <a:off x="648" y="3408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693" name="Line 25"/>
            <p:cNvSpPr>
              <a:spLocks noChangeShapeType="1"/>
            </p:cNvSpPr>
            <p:nvPr/>
          </p:nvSpPr>
          <p:spPr bwMode="auto">
            <a:xfrm>
              <a:off x="708" y="3440"/>
              <a:ext cx="3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694" name="Line 26"/>
            <p:cNvSpPr>
              <a:spLocks noChangeShapeType="1"/>
            </p:cNvSpPr>
            <p:nvPr/>
          </p:nvSpPr>
          <p:spPr bwMode="auto">
            <a:xfrm>
              <a:off x="676" y="3464"/>
              <a:ext cx="0" cy="2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3079750" y="2724150"/>
            <a:ext cx="660400" cy="527050"/>
            <a:chOff x="648" y="3408"/>
            <a:chExt cx="416" cy="332"/>
          </a:xfrm>
        </p:grpSpPr>
        <p:sp>
          <p:nvSpPr>
            <p:cNvPr id="28689" name="Oval 28"/>
            <p:cNvSpPr>
              <a:spLocks noChangeArrowheads="1"/>
            </p:cNvSpPr>
            <p:nvPr/>
          </p:nvSpPr>
          <p:spPr bwMode="auto">
            <a:xfrm>
              <a:off x="648" y="3408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690" name="Line 29"/>
            <p:cNvSpPr>
              <a:spLocks noChangeShapeType="1"/>
            </p:cNvSpPr>
            <p:nvPr/>
          </p:nvSpPr>
          <p:spPr bwMode="auto">
            <a:xfrm>
              <a:off x="708" y="3440"/>
              <a:ext cx="3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691" name="Line 30"/>
            <p:cNvSpPr>
              <a:spLocks noChangeShapeType="1"/>
            </p:cNvSpPr>
            <p:nvPr/>
          </p:nvSpPr>
          <p:spPr bwMode="auto">
            <a:xfrm>
              <a:off x="676" y="3464"/>
              <a:ext cx="0" cy="2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708025" y="2178050"/>
            <a:ext cx="1812925" cy="395288"/>
            <a:chOff x="558" y="3276"/>
            <a:chExt cx="1142" cy="249"/>
          </a:xfrm>
        </p:grpSpPr>
        <p:sp>
          <p:nvSpPr>
            <p:cNvPr id="28687" name="Oval 32"/>
            <p:cNvSpPr>
              <a:spLocks noChangeArrowheads="1"/>
            </p:cNvSpPr>
            <p:nvPr/>
          </p:nvSpPr>
          <p:spPr bwMode="auto">
            <a:xfrm>
              <a:off x="1644" y="3276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688" name="Text Box 33"/>
            <p:cNvSpPr txBox="1">
              <a:spLocks noChangeArrowheads="1"/>
            </p:cNvSpPr>
            <p:nvPr/>
          </p:nvSpPr>
          <p:spPr bwMode="auto">
            <a:xfrm>
              <a:off x="558" y="3294"/>
              <a:ext cx="9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sz="1800"/>
                <a:t>Zeichnung :</a:t>
              </a:r>
            </a:p>
          </p:txBody>
        </p:sp>
      </p:grp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 WS2013/14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3D5EE4AC-5D52-4CFB-B77E-FBAACE89141E}" type="slidenum">
              <a:rPr lang="de-DE" smtClean="0"/>
              <a:pPr>
                <a:defRPr/>
              </a:pPr>
              <a:t>19</a:t>
            </a:fld>
            <a:r>
              <a:rPr lang="de-DE" smtClean="0"/>
              <a:t> -</a:t>
            </a: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el 1"/>
          <p:cNvSpPr>
            <a:spLocks noGrp="1"/>
          </p:cNvSpPr>
          <p:nvPr>
            <p:ph type="title" idx="4294967295"/>
          </p:nvPr>
        </p:nvSpPr>
        <p:spPr>
          <a:xfrm>
            <a:off x="609600" y="3390900"/>
            <a:ext cx="8534400" cy="1028700"/>
          </a:xfrm>
          <a:noFill/>
        </p:spPr>
        <p:txBody>
          <a:bodyPr wrap="square" lIns="91440" anchor="ctr"/>
          <a:lstStyle/>
          <a:p>
            <a:pPr marL="355600" indent="3175" eaLnBrk="1" hangingPunct="1">
              <a:lnSpc>
                <a:spcPct val="90000"/>
              </a:lnSpc>
            </a:pPr>
            <a:r>
              <a:rPr lang="de-DE" sz="3800" smtClean="0">
                <a:solidFill>
                  <a:srgbClr val="BFBFBF"/>
                </a:solidFill>
                <a:latin typeface="Arial Black" pitchFamily="34" charset="0"/>
                <a:cs typeface="Arial" pitchFamily="34" charset="0"/>
              </a:rPr>
              <a:t>Selbstorganisierende Karten</a:t>
            </a:r>
            <a:endParaRPr lang="de-DE" sz="3800" b="0" smtClean="0">
              <a:solidFill>
                <a:srgbClr val="BFBFB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5364" name="Titel 1"/>
          <p:cNvSpPr txBox="1">
            <a:spLocks/>
          </p:cNvSpPr>
          <p:nvPr/>
        </p:nvSpPr>
        <p:spPr bwMode="auto">
          <a:xfrm>
            <a:off x="714375" y="2428875"/>
            <a:ext cx="7772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sz="4000" b="1">
              <a:solidFill>
                <a:srgbClr val="BFBFB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5365" name="Titel 1"/>
          <p:cNvSpPr txBox="1">
            <a:spLocks/>
          </p:cNvSpPr>
          <p:nvPr/>
        </p:nvSpPr>
        <p:spPr bwMode="auto">
          <a:xfrm>
            <a:off x="614363" y="1536700"/>
            <a:ext cx="8529637" cy="892175"/>
          </a:xfrm>
          <a:prstGeom prst="rect">
            <a:avLst/>
          </a:prstGeom>
          <a:solidFill>
            <a:srgbClr val="FFCC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kumimoji="1" lang="de-DE" sz="4000" b="1">
                <a:latin typeface="Arial Black" pitchFamily="34" charset="0"/>
                <a:cs typeface="Arial" pitchFamily="34" charset="0"/>
              </a:rPr>
              <a:t>Quantisierung &amp; Klassen</a:t>
            </a:r>
          </a:p>
        </p:txBody>
      </p:sp>
      <p:sp>
        <p:nvSpPr>
          <p:cNvPr id="15366" name="Titel 1"/>
          <p:cNvSpPr txBox="1">
            <a:spLocks/>
          </p:cNvSpPr>
          <p:nvPr/>
        </p:nvSpPr>
        <p:spPr bwMode="auto">
          <a:xfrm>
            <a:off x="719138" y="5143500"/>
            <a:ext cx="842486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sz="4000" b="1">
              <a:solidFill>
                <a:srgbClr val="BFBFB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5367" name="Titel 1"/>
          <p:cNvSpPr>
            <a:spLocks/>
          </p:cNvSpPr>
          <p:nvPr/>
        </p:nvSpPr>
        <p:spPr bwMode="auto">
          <a:xfrm>
            <a:off x="611188" y="2419350"/>
            <a:ext cx="853281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5600" indent="3175" eaLnBrk="1" hangingPunct="1">
              <a:lnSpc>
                <a:spcPct val="90000"/>
              </a:lnSpc>
              <a:spcBef>
                <a:spcPct val="0"/>
              </a:spcBef>
            </a:pPr>
            <a:r>
              <a:rPr lang="de-DE" sz="3800">
                <a:solidFill>
                  <a:srgbClr val="BFBFBF"/>
                </a:solidFill>
                <a:latin typeface="Arial Black" pitchFamily="34" charset="0"/>
                <a:cs typeface="Arial" pitchFamily="34" charset="0"/>
              </a:rPr>
              <a:t>Competive Learning</a:t>
            </a:r>
          </a:p>
        </p:txBody>
      </p:sp>
      <p:sp>
        <p:nvSpPr>
          <p:cNvPr id="15368" name="Titel 1"/>
          <p:cNvSpPr>
            <a:spLocks/>
          </p:cNvSpPr>
          <p:nvPr/>
        </p:nvSpPr>
        <p:spPr bwMode="auto">
          <a:xfrm>
            <a:off x="561975" y="5486400"/>
            <a:ext cx="85820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5600" indent="3175" eaLnBrk="1" hangingPunct="1">
              <a:spcBef>
                <a:spcPct val="0"/>
              </a:spcBef>
            </a:pPr>
            <a:r>
              <a:rPr lang="de-DE" sz="3800">
                <a:solidFill>
                  <a:srgbClr val="BFBFBF"/>
                </a:solidFill>
                <a:latin typeface="Arial Black" pitchFamily="34" charset="0"/>
                <a:cs typeface="Arial" pitchFamily="34" charset="0"/>
              </a:rPr>
              <a:t>Neuronale Gase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600075" y="4479925"/>
            <a:ext cx="85439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5600" indent="3175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3800" b="1" kern="0" dirty="0" err="1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Traveling</a:t>
            </a:r>
            <a:r>
              <a:rPr lang="de-DE" sz="3800" b="1" kern="0" dirty="0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 </a:t>
            </a:r>
            <a:r>
              <a:rPr lang="de-DE" sz="3800" b="1" kern="0" dirty="0" err="1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Salesman</a:t>
            </a:r>
            <a:r>
              <a:rPr lang="de-DE" sz="3800" b="1" kern="0" dirty="0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-Problem</a:t>
            </a:r>
            <a:endParaRPr lang="de-DE" sz="3800" kern="0" dirty="0">
              <a:solidFill>
                <a:srgbClr val="BFBFBF"/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 WS2013/14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3D5EE4AC-5D52-4CFB-B77E-FBAACE89141E}" type="slidenum">
              <a:rPr lang="de-DE" smtClean="0"/>
              <a:pPr>
                <a:defRPr/>
              </a:pPr>
              <a:t>2</a:t>
            </a:fld>
            <a:r>
              <a:rPr lang="de-DE" smtClean="0"/>
              <a:t> -</a:t>
            </a: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Topologie-Entwicklung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0388" y="1268413"/>
            <a:ext cx="8583612" cy="2708275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de-DE" dirty="0" smtClean="0"/>
              <a:t>Tendenz zur Selbstordnung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b="0" dirty="0" smtClean="0"/>
              <a:t>Iteration für zwei Gewichtsvektoren </a:t>
            </a:r>
            <a:r>
              <a:rPr lang="de-DE" dirty="0" smtClean="0"/>
              <a:t>w</a:t>
            </a:r>
            <a:r>
              <a:rPr lang="de-DE" b="0" baseline="-25000" dirty="0" smtClean="0"/>
              <a:t>1</a:t>
            </a:r>
            <a:r>
              <a:rPr lang="de-DE" b="0" dirty="0" smtClean="0"/>
              <a:t> und </a:t>
            </a:r>
            <a:r>
              <a:rPr lang="de-DE" dirty="0" smtClean="0"/>
              <a:t>w</a:t>
            </a:r>
            <a:r>
              <a:rPr lang="de-DE" b="0" baseline="-25000" dirty="0" smtClean="0"/>
              <a:t>2 </a:t>
            </a:r>
            <a:r>
              <a:rPr lang="de-DE" b="0" dirty="0" smtClean="0"/>
              <a:t>bei gleicher Eingabe:</a:t>
            </a:r>
            <a:endParaRPr lang="de-DE" b="0" baseline="-25000" dirty="0" smtClean="0"/>
          </a:p>
          <a:p>
            <a:pPr marL="725488" lvl="1" indent="-182563">
              <a:lnSpc>
                <a:spcPct val="110000"/>
              </a:lnSpc>
              <a:buClr>
                <a:srgbClr val="CC0000"/>
              </a:buClr>
              <a:buFontTx/>
              <a:buChar char="•"/>
            </a:pPr>
            <a:r>
              <a:rPr lang="de-DE" b="0" dirty="0" smtClean="0"/>
              <a:t>Abstand verringert sich   </a:t>
            </a:r>
            <a:r>
              <a:rPr lang="de-DE" b="0" dirty="0" smtClean="0">
                <a:solidFill>
                  <a:schemeClr val="bg2"/>
                </a:solidFill>
              </a:rPr>
              <a:t>(</a:t>
            </a:r>
            <a:r>
              <a:rPr lang="de-DE" dirty="0" smtClean="0">
                <a:solidFill>
                  <a:schemeClr val="bg2"/>
                </a:solidFill>
              </a:rPr>
              <a:t>Rechnung)</a:t>
            </a:r>
          </a:p>
          <a:p>
            <a:pPr marL="725488" lvl="1" indent="-182563">
              <a:lnSpc>
                <a:spcPct val="80000"/>
              </a:lnSpc>
              <a:buClr>
                <a:srgbClr val="CC0000"/>
              </a:buClr>
              <a:buFontTx/>
              <a:buChar char="•"/>
            </a:pPr>
            <a:r>
              <a:rPr lang="de-DE" b="0" dirty="0" smtClean="0"/>
              <a:t>Kein Nachbar überholt den Gewinner  </a:t>
            </a:r>
            <a:r>
              <a:rPr lang="de-DE" b="0" dirty="0" smtClean="0">
                <a:solidFill>
                  <a:schemeClr val="bg2"/>
                </a:solidFill>
              </a:rPr>
              <a:t>(</a:t>
            </a:r>
            <a:r>
              <a:rPr lang="de-DE" dirty="0" smtClean="0">
                <a:solidFill>
                  <a:schemeClr val="bg2"/>
                </a:solidFill>
              </a:rPr>
              <a:t>Rechnung)</a:t>
            </a:r>
            <a:endParaRPr lang="de-DE" b="0" dirty="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 WS2013/14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3D5EE4AC-5D52-4CFB-B77E-FBAACE89141E}" type="slidenum">
              <a:rPr lang="de-DE" smtClean="0"/>
              <a:pPr>
                <a:defRPr/>
              </a:pPr>
              <a:t>20</a:t>
            </a:fld>
            <a:r>
              <a:rPr lang="de-DE" smtClean="0"/>
              <a:t> -</a:t>
            </a: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Topologie-Entwicklung</a:t>
            </a:r>
          </a:p>
        </p:txBody>
      </p:sp>
      <p:sp>
        <p:nvSpPr>
          <p:cNvPr id="92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4988" y="1268413"/>
            <a:ext cx="8609012" cy="1093787"/>
          </a:xfrm>
        </p:spPr>
        <p:txBody>
          <a:bodyPr/>
          <a:lstStyle/>
          <a:p>
            <a:pPr marL="0" indent="0">
              <a:lnSpc>
                <a:spcPct val="120000"/>
              </a:lnSpc>
            </a:pPr>
            <a:r>
              <a:rPr lang="de-DE" sz="2000" smtClean="0"/>
              <a:t>Netzformation für maximale Information</a:t>
            </a:r>
          </a:p>
          <a:p>
            <a:pPr marL="0" indent="0">
              <a:lnSpc>
                <a:spcPct val="120000"/>
              </a:lnSpc>
            </a:pPr>
            <a:r>
              <a:rPr lang="de-DE" sz="2000" b="0" i="1" smtClean="0"/>
              <a:t>M</a:t>
            </a:r>
            <a:r>
              <a:rPr lang="de-DE" sz="2000" b="0" smtClean="0"/>
              <a:t> Klassen: maximale Information bei uniformer Verteilung</a:t>
            </a:r>
            <a:r>
              <a:rPr lang="de-DE" sz="2000" smtClean="0"/>
              <a:t>		</a:t>
            </a:r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1930400" y="2141538"/>
          <a:ext cx="204946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" name="Equation" r:id="rId3" imgW="1066337" imgH="317362" progId="Equation.DSMT4">
                  <p:embed/>
                </p:oleObj>
              </mc:Choice>
              <mc:Fallback>
                <p:oleObj name="Equation" r:id="rId3" imgW="1066337" imgH="31736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2141538"/>
                        <a:ext cx="2049463" cy="60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571500" y="2870200"/>
            <a:ext cx="85725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dirty="0"/>
              <a:t>Sehr viele Klassen (Kontinuum):			</a:t>
            </a:r>
            <a:r>
              <a:rPr lang="de-DE" sz="1800" i="1" dirty="0">
                <a:solidFill>
                  <a:schemeClr val="bg2"/>
                </a:solidFill>
              </a:rPr>
              <a:t>Raumelement </a:t>
            </a:r>
            <a:r>
              <a:rPr lang="de-DE" sz="1800" i="1" dirty="0">
                <a:solidFill>
                  <a:schemeClr val="bg2"/>
                </a:solidFill>
                <a:sym typeface="Symbol" pitchFamily="18" charset="2"/>
              </a:rPr>
              <a:t></a:t>
            </a:r>
            <a:r>
              <a:rPr lang="de-DE" sz="1800" i="1" dirty="0">
                <a:solidFill>
                  <a:schemeClr val="bg2"/>
                </a:solidFill>
              </a:rPr>
              <a:t>A</a:t>
            </a:r>
            <a:endParaRPr lang="de-DE" dirty="0"/>
          </a:p>
          <a:p>
            <a:r>
              <a:rPr lang="de-DE" dirty="0"/>
              <a:t>Klassendichte M(x) 				</a:t>
            </a:r>
            <a:r>
              <a:rPr lang="de-DE" i="1" dirty="0" err="1">
                <a:solidFill>
                  <a:schemeClr val="accent2"/>
                </a:solidFill>
              </a:rPr>
              <a:t>magnification</a:t>
            </a:r>
            <a:r>
              <a:rPr lang="de-DE" i="1" dirty="0">
                <a:solidFill>
                  <a:schemeClr val="accent2"/>
                </a:solidFill>
              </a:rPr>
              <a:t> </a:t>
            </a:r>
            <a:r>
              <a:rPr lang="de-DE" i="1" dirty="0" err="1">
                <a:solidFill>
                  <a:schemeClr val="accent2"/>
                </a:solidFill>
              </a:rPr>
              <a:t>factor</a:t>
            </a:r>
            <a:r>
              <a:rPr lang="de-DE" i="1" dirty="0">
                <a:solidFill>
                  <a:schemeClr val="accent2"/>
                </a:solidFill>
              </a:rPr>
              <a:t>	</a:t>
            </a:r>
            <a:endParaRPr lang="de-DE" sz="1800" i="1" dirty="0">
              <a:solidFill>
                <a:schemeClr val="bg2"/>
              </a:solidFill>
            </a:endParaRPr>
          </a:p>
          <a:p>
            <a:pPr>
              <a:lnSpc>
                <a:spcPct val="230000"/>
              </a:lnSpc>
            </a:pPr>
            <a:r>
              <a:rPr lang="de-DE" sz="1800" dirty="0"/>
              <a:t>	k =</a:t>
            </a:r>
            <a:r>
              <a:rPr lang="de-DE" sz="1800" i="1" dirty="0">
                <a:solidFill>
                  <a:schemeClr val="bg2"/>
                </a:solidFill>
              </a:rPr>
              <a:t> 	           </a:t>
            </a:r>
            <a:r>
              <a:rPr lang="de-DE" sz="1800" i="1" dirty="0"/>
              <a:t>=</a:t>
            </a:r>
          </a:p>
          <a:p>
            <a:endParaRPr lang="de-DE" sz="1800" i="1" dirty="0"/>
          </a:p>
          <a:p>
            <a:pPr>
              <a:lnSpc>
                <a:spcPct val="60000"/>
              </a:lnSpc>
            </a:pPr>
            <a:r>
              <a:rPr lang="de-DE" sz="1800" i="1" dirty="0"/>
              <a:t>	</a:t>
            </a:r>
            <a:r>
              <a:rPr lang="de-DE" dirty="0"/>
              <a:t>M(</a:t>
            </a:r>
            <a:r>
              <a:rPr lang="de-DE" b="1" dirty="0"/>
              <a:t>x</a:t>
            </a:r>
            <a:r>
              <a:rPr lang="de-DE" dirty="0"/>
              <a:t>)	             M 	         </a:t>
            </a:r>
            <a:r>
              <a:rPr lang="en-US" dirty="0"/>
              <a:t>= M p(</a:t>
            </a:r>
            <a:r>
              <a:rPr lang="en-US" b="1" dirty="0"/>
              <a:t>x</a:t>
            </a:r>
            <a:r>
              <a:rPr lang="en-US" dirty="0"/>
              <a:t>)</a:t>
            </a:r>
            <a:r>
              <a:rPr lang="de-DE" dirty="0"/>
              <a:t> 	    </a:t>
            </a:r>
          </a:p>
          <a:p>
            <a:pPr>
              <a:lnSpc>
                <a:spcPct val="60000"/>
              </a:lnSpc>
            </a:pPr>
            <a:r>
              <a:rPr lang="de-DE" dirty="0"/>
              <a:t>						Aber: </a:t>
            </a:r>
            <a:r>
              <a:rPr lang="de-DE" sz="1800" dirty="0"/>
              <a:t>1-dim:</a:t>
            </a:r>
            <a:r>
              <a:rPr lang="de-DE" sz="1800" dirty="0">
                <a:solidFill>
                  <a:schemeClr val="accent2"/>
                </a:solidFill>
              </a:rPr>
              <a:t> </a:t>
            </a:r>
            <a:r>
              <a:rPr lang="de-DE" sz="1800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M(</a:t>
            </a:r>
            <a:r>
              <a:rPr lang="de-DE" sz="1800" b="1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x</a:t>
            </a:r>
            <a:r>
              <a:rPr lang="de-DE" sz="1800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) ~ p(</a:t>
            </a:r>
            <a:r>
              <a:rPr lang="de-DE" sz="1800" b="1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x</a:t>
            </a:r>
            <a:r>
              <a:rPr lang="de-DE" sz="1800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)</a:t>
            </a:r>
            <a:r>
              <a:rPr lang="de-DE" sz="1800" baseline="30000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2/3</a:t>
            </a:r>
          </a:p>
          <a:p>
            <a:pPr>
              <a:lnSpc>
                <a:spcPct val="60000"/>
              </a:lnSpc>
            </a:pPr>
            <a:endParaRPr lang="de-DE" sz="1600" baseline="30000" dirty="0">
              <a:solidFill>
                <a:srgbClr val="000000"/>
              </a:solidFill>
              <a:latin typeface="TIMES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de-DE" b="1" dirty="0">
                <a:solidFill>
                  <a:srgbClr val="0070C0"/>
                </a:solidFill>
                <a:latin typeface="TIMES" charset="0"/>
                <a:cs typeface="Times New Roman" pitchFamily="18" charset="0"/>
              </a:rPr>
              <a:t>Besser</a:t>
            </a:r>
            <a:r>
              <a:rPr lang="de-DE" b="1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:</a:t>
            </a:r>
            <a:r>
              <a:rPr lang="de-DE" sz="2400" b="1" i="1" dirty="0">
                <a:solidFill>
                  <a:schemeClr val="accent2"/>
                </a:solidFill>
              </a:rPr>
              <a:t> </a:t>
            </a:r>
            <a:r>
              <a:rPr lang="de-DE" sz="2400" b="1" i="1" dirty="0" smtClean="0">
                <a:solidFill>
                  <a:schemeClr val="accent2"/>
                </a:solidFill>
              </a:rPr>
              <a:t>					 	</a:t>
            </a:r>
            <a:r>
              <a:rPr lang="de-DE" i="1" dirty="0" smtClean="0">
                <a:solidFill>
                  <a:schemeClr val="accent2"/>
                </a:solidFill>
              </a:rPr>
              <a:t>korrigiertes WTA</a:t>
            </a:r>
            <a:endParaRPr lang="de-DE" i="1" dirty="0">
              <a:solidFill>
                <a:schemeClr val="accent2"/>
              </a:solidFill>
            </a:endParaRPr>
          </a:p>
        </p:txBody>
      </p:sp>
      <p:sp>
        <p:nvSpPr>
          <p:cNvPr id="923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92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9232" name="Rectangle 15"/>
          <p:cNvSpPr>
            <a:spLocks noChangeArrowheads="1"/>
          </p:cNvSpPr>
          <p:nvPr/>
        </p:nvSpPr>
        <p:spPr bwMode="auto">
          <a:xfrm>
            <a:off x="0" y="2940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806700" y="3302000"/>
            <a:ext cx="2495550" cy="673100"/>
            <a:chOff x="1768" y="2080"/>
            <a:chExt cx="1572" cy="424"/>
          </a:xfrm>
        </p:grpSpPr>
        <p:graphicFrame>
          <p:nvGraphicFramePr>
            <p:cNvPr id="9224" name="Object 8"/>
            <p:cNvGraphicFramePr>
              <a:graphicFrameLocks noChangeAspect="1"/>
            </p:cNvGraphicFramePr>
            <p:nvPr/>
          </p:nvGraphicFramePr>
          <p:xfrm>
            <a:off x="1768" y="2104"/>
            <a:ext cx="729" cy="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6" name="Equation" r:id="rId5" imgW="482810" imgH="266816" progId="Equation.DSMT4">
                    <p:embed/>
                  </p:oleObj>
                </mc:Choice>
                <mc:Fallback>
                  <p:oleObj name="Equation" r:id="rId5" imgW="482810" imgH="266816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8" y="2104"/>
                          <a:ext cx="729" cy="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5" name="Object 10"/>
            <p:cNvGraphicFramePr>
              <a:graphicFrameLocks noChangeAspect="1"/>
            </p:cNvGraphicFramePr>
            <p:nvPr/>
          </p:nvGraphicFramePr>
          <p:xfrm>
            <a:off x="2440" y="2080"/>
            <a:ext cx="900" cy="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7" name="Equation" r:id="rId7" imgW="774364" imgH="342751" progId="Equation.DSMT4">
                    <p:embed/>
                  </p:oleObj>
                </mc:Choice>
                <mc:Fallback>
                  <p:oleObj name="Equation" r:id="rId7" imgW="774364" imgH="342751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0" y="2080"/>
                          <a:ext cx="900" cy="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905000" y="3959225"/>
            <a:ext cx="2851150" cy="719138"/>
            <a:chOff x="1200" y="2494"/>
            <a:chExt cx="1796" cy="453"/>
          </a:xfrm>
        </p:grpSpPr>
        <p:graphicFrame>
          <p:nvGraphicFramePr>
            <p:cNvPr id="9222" name="Object 14"/>
            <p:cNvGraphicFramePr>
              <a:graphicFrameLocks noChangeAspect="1"/>
            </p:cNvGraphicFramePr>
            <p:nvPr/>
          </p:nvGraphicFramePr>
          <p:xfrm>
            <a:off x="1200" y="2494"/>
            <a:ext cx="714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8" name="Equation" r:id="rId9" imgW="596900" imgH="381000" progId="Equation.DSMT4">
                    <p:embed/>
                  </p:oleObj>
                </mc:Choice>
                <mc:Fallback>
                  <p:oleObj name="Equation" r:id="rId9" imgW="596900" imgH="38100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2494"/>
                          <a:ext cx="714" cy="4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3" name="Object 13"/>
            <p:cNvGraphicFramePr>
              <a:graphicFrameLocks noChangeAspect="1"/>
            </p:cNvGraphicFramePr>
            <p:nvPr/>
          </p:nvGraphicFramePr>
          <p:xfrm>
            <a:off x="2256" y="2496"/>
            <a:ext cx="740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9" name="Equation" r:id="rId11" imgW="596641" imgH="355446" progId="Equation.DSMT4">
                    <p:embed/>
                  </p:oleObj>
                </mc:Choice>
                <mc:Fallback>
                  <p:oleObj name="Equation" r:id="rId11" imgW="596641" imgH="355446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496"/>
                          <a:ext cx="740" cy="4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3377" name="Object 17"/>
          <p:cNvGraphicFramePr>
            <a:graphicFrameLocks noChangeAspect="1"/>
          </p:cNvGraphicFramePr>
          <p:nvPr/>
        </p:nvGraphicFramePr>
        <p:xfrm>
          <a:off x="2057400" y="4879975"/>
          <a:ext cx="11572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" name="Equation" r:id="rId13" imgW="482810" imgH="266816" progId="Equation.DSMT4">
                  <p:embed/>
                </p:oleObj>
              </mc:Choice>
              <mc:Fallback>
                <p:oleObj name="Equation" r:id="rId13" imgW="482810" imgH="266816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879975"/>
                        <a:ext cx="1157288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78" name="Object 18"/>
          <p:cNvGraphicFramePr>
            <a:graphicFrameLocks noChangeAspect="1"/>
          </p:cNvGraphicFramePr>
          <p:nvPr/>
        </p:nvGraphicFramePr>
        <p:xfrm>
          <a:off x="3606800" y="4832350"/>
          <a:ext cx="11620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1" name="Equation" r:id="rId14" imgW="596900" imgH="342900" progId="Equation.DSMT4">
                  <p:embed/>
                </p:oleObj>
              </mc:Choice>
              <mc:Fallback>
                <p:oleObj name="Equation" r:id="rId14" imgW="596900" imgH="3429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4832350"/>
                        <a:ext cx="1162050" cy="663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5" name="Rectangle 24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4338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532615"/>
              </p:ext>
            </p:extLst>
          </p:nvPr>
        </p:nvGraphicFramePr>
        <p:xfrm>
          <a:off x="1706196" y="5860257"/>
          <a:ext cx="344487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" name="Equation" r:id="rId16" imgW="1473200" imgH="279400" progId="Equation.DSMT4">
                  <p:embed/>
                </p:oleObj>
              </mc:Choice>
              <mc:Fallback>
                <p:oleObj name="Equation" r:id="rId16" imgW="1473200" imgH="2794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196" y="5860257"/>
                        <a:ext cx="3444875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 WS2013/14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3D5EE4AC-5D52-4CFB-B77E-FBAACE89141E}" type="slidenum">
              <a:rPr lang="de-DE" smtClean="0"/>
              <a:pPr>
                <a:defRPr/>
              </a:pPr>
              <a:t>21</a:t>
            </a:fld>
            <a:r>
              <a:rPr lang="de-DE" smtClean="0"/>
              <a:t> -</a:t>
            </a:r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4030540" y="2269103"/>
            <a:ext cx="2073003" cy="404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42925" lvl="1">
              <a:lnSpc>
                <a:spcPct val="110000"/>
              </a:lnSpc>
              <a:buClr>
                <a:srgbClr val="CC0000"/>
              </a:buClr>
            </a:pPr>
            <a:r>
              <a:rPr lang="de-DE" dirty="0">
                <a:solidFill>
                  <a:schemeClr val="bg2"/>
                </a:solidFill>
              </a:rPr>
              <a:t>(Rechnung)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FRAGE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 WS2013/14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3D5EE4AC-5D52-4CFB-B77E-FBAACE89141E}" type="slidenum">
              <a:rPr lang="de-DE" smtClean="0"/>
              <a:pPr>
                <a:defRPr/>
              </a:pPr>
              <a:t>22</a:t>
            </a:fld>
            <a:r>
              <a:rPr lang="de-DE" smtClean="0"/>
              <a:t> -</a:t>
            </a:r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611189" y="1456841"/>
            <a:ext cx="8075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Welchen Vorteil hat ein </a:t>
            </a:r>
            <a:r>
              <a:rPr lang="de-DE" sz="2400" dirty="0" err="1" smtClean="0"/>
              <a:t>Magnification</a:t>
            </a:r>
            <a:r>
              <a:rPr lang="de-DE" sz="2400" dirty="0" smtClean="0"/>
              <a:t> Faktor bei dem Mapping der Sensorik auf die Gehirnteile?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611188" y="3212124"/>
            <a:ext cx="8075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</a:rPr>
              <a:t>Antwort</a:t>
            </a:r>
            <a:r>
              <a:rPr lang="de-DE" sz="2400" dirty="0" smtClean="0"/>
              <a:t>: Häufig genutzte Sensordaten werden präziser dargestellt und damit besser nutzbar.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43007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Überwachte adaptive Vektorquantisierung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68413"/>
            <a:ext cx="8532812" cy="1628775"/>
          </a:xfrm>
        </p:spPr>
        <p:txBody>
          <a:bodyPr/>
          <a:lstStyle/>
          <a:p>
            <a:pPr marL="0" indent="0"/>
            <a:r>
              <a:rPr lang="de-DE" dirty="0" smtClean="0"/>
              <a:t>Klasse c vorgegeben: </a:t>
            </a:r>
            <a:r>
              <a:rPr lang="de-DE" sz="2000" dirty="0" smtClean="0"/>
              <a:t>Lerne Nachbarn und Klassengrenzen</a:t>
            </a: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4279900" y="2762250"/>
          <a:ext cx="4419600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Equation" r:id="rId3" imgW="1816100" imgH="596900" progId="Equation.DSMT4">
                  <p:embed/>
                </p:oleObj>
              </mc:Choice>
              <mc:Fallback>
                <p:oleObj name="Equation" r:id="rId3" imgW="1816100" imgH="596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2762250"/>
                        <a:ext cx="4419600" cy="1458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2228850" y="3006725"/>
            <a:ext cx="22225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DE"/>
              <a:t>mit  </a:t>
            </a:r>
            <a:r>
              <a:rPr lang="de-DE" sz="2400">
                <a:latin typeface="TIMES" charset="0"/>
                <a:cs typeface="Times New Roman" pitchFamily="18" charset="0"/>
              </a:rPr>
              <a:t>h(</a:t>
            </a:r>
            <a:r>
              <a:rPr lang="de-DE">
                <a:latin typeface="TIMES" charset="0"/>
                <a:cs typeface="Times New Roman" pitchFamily="18" charset="0"/>
              </a:rPr>
              <a:t>t</a:t>
            </a:r>
            <a:r>
              <a:rPr lang="de-DE" sz="2400">
                <a:latin typeface="TIMES" charset="0"/>
                <a:cs typeface="Times New Roman" pitchFamily="18" charset="0"/>
              </a:rPr>
              <a:t>,c,k) :=</a:t>
            </a:r>
            <a:r>
              <a:rPr lang="de-DE" sz="2400"/>
              <a:t> </a:t>
            </a:r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977900" y="2108200"/>
            <a:ext cx="685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0"/>
              </a:spcBef>
            </a:pPr>
            <a:r>
              <a:rPr lang="de-DE" sz="2400" b="1">
                <a:latin typeface="TIMES" charset="0"/>
                <a:cs typeface="Times New Roman" pitchFamily="18" charset="0"/>
              </a:rPr>
              <a:t>	w</a:t>
            </a:r>
            <a:r>
              <a:rPr lang="de-DE" sz="2400" b="1" baseline="-30000">
                <a:latin typeface="TIMES" charset="0"/>
                <a:cs typeface="Times New Roman" pitchFamily="18" charset="0"/>
              </a:rPr>
              <a:t>k</a:t>
            </a:r>
            <a:r>
              <a:rPr lang="de-DE">
                <a:latin typeface="TIMES" charset="0"/>
                <a:cs typeface="Times New Roman" pitchFamily="18" charset="0"/>
              </a:rPr>
              <a:t>(t+1)</a:t>
            </a:r>
            <a:r>
              <a:rPr lang="de-DE" sz="2400">
                <a:latin typeface="TIMES" charset="0"/>
                <a:cs typeface="Times New Roman" pitchFamily="18" charset="0"/>
              </a:rPr>
              <a:t> = </a:t>
            </a:r>
            <a:r>
              <a:rPr lang="de-DE" sz="2400" b="1">
                <a:latin typeface="TIMES" charset="0"/>
                <a:cs typeface="Times New Roman" pitchFamily="18" charset="0"/>
              </a:rPr>
              <a:t>w</a:t>
            </a:r>
            <a:r>
              <a:rPr lang="de-DE" sz="2400" baseline="-30000">
                <a:latin typeface="TIMES" charset="0"/>
                <a:cs typeface="Times New Roman" pitchFamily="18" charset="0"/>
              </a:rPr>
              <a:t>k</a:t>
            </a:r>
            <a:r>
              <a:rPr lang="de-DE">
                <a:latin typeface="TIMES" charset="0"/>
                <a:cs typeface="Times New Roman" pitchFamily="18" charset="0"/>
              </a:rPr>
              <a:t>(t)</a:t>
            </a:r>
            <a:r>
              <a:rPr lang="de-DE" sz="2400">
                <a:latin typeface="TIMES" charset="0"/>
                <a:cs typeface="Times New Roman" pitchFamily="18" charset="0"/>
              </a:rPr>
              <a:t> + </a:t>
            </a:r>
            <a:r>
              <a:rPr lang="de-DE" sz="2400" b="1">
                <a:cs typeface="Times New Roman" pitchFamily="18" charset="0"/>
                <a:sym typeface="Symbol" pitchFamily="18" charset="2"/>
              </a:rPr>
              <a:t></a:t>
            </a:r>
            <a:r>
              <a:rPr lang="de-DE">
                <a:solidFill>
                  <a:schemeClr val="bg2"/>
                </a:solidFill>
                <a:latin typeface="TIMES" charset="0"/>
                <a:cs typeface="Times New Roman" pitchFamily="18" charset="0"/>
              </a:rPr>
              <a:t>(t+1)</a:t>
            </a:r>
            <a:r>
              <a:rPr lang="de-DE" sz="2400">
                <a:latin typeface="TIMES" charset="0"/>
                <a:cs typeface="Times New Roman" pitchFamily="18" charset="0"/>
              </a:rPr>
              <a:t> h(t,c,k)[</a:t>
            </a:r>
            <a:r>
              <a:rPr lang="de-DE" sz="2400" b="1">
                <a:latin typeface="TIMES" charset="0"/>
                <a:cs typeface="Times New Roman" pitchFamily="18" charset="0"/>
              </a:rPr>
              <a:t>x</a:t>
            </a:r>
            <a:r>
              <a:rPr lang="de-DE" sz="2400">
                <a:latin typeface="TIMES" charset="0"/>
                <a:cs typeface="Times New Roman" pitchFamily="18" charset="0"/>
              </a:rPr>
              <a:t> - </a:t>
            </a:r>
            <a:r>
              <a:rPr lang="de-DE" sz="2400" b="1">
                <a:latin typeface="TIMES" charset="0"/>
                <a:cs typeface="Times New Roman" pitchFamily="18" charset="0"/>
              </a:rPr>
              <a:t>w</a:t>
            </a:r>
            <a:r>
              <a:rPr lang="de-DE" sz="2400" baseline="-30000">
                <a:latin typeface="TIMES" charset="0"/>
                <a:cs typeface="Times New Roman" pitchFamily="18" charset="0"/>
              </a:rPr>
              <a:t>k</a:t>
            </a:r>
            <a:r>
              <a:rPr lang="de-DE">
                <a:latin typeface="TIMES" charset="0"/>
                <a:cs typeface="Times New Roman" pitchFamily="18" charset="0"/>
              </a:rPr>
              <a:t>(t)</a:t>
            </a:r>
            <a:r>
              <a:rPr lang="de-DE" sz="2400">
                <a:latin typeface="TIMES" charset="0"/>
                <a:cs typeface="Times New Roman" pitchFamily="18" charset="0"/>
              </a:rPr>
              <a:t>]</a:t>
            </a:r>
            <a:r>
              <a:rPr lang="de-DE" sz="2400"/>
              <a:t> 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36600" y="4572000"/>
            <a:ext cx="7975600" cy="1608138"/>
            <a:chOff x="464" y="2880"/>
            <a:chExt cx="5024" cy="1013"/>
          </a:xfrm>
        </p:grpSpPr>
        <p:sp>
          <p:nvSpPr>
            <p:cNvPr id="10252" name="Rectangle 8"/>
            <p:cNvSpPr>
              <a:spLocks noChangeArrowheads="1"/>
            </p:cNvSpPr>
            <p:nvPr/>
          </p:nvSpPr>
          <p:spPr bwMode="auto">
            <a:xfrm>
              <a:off x="1404" y="3312"/>
              <a:ext cx="9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de-DE" sz="2400">
                  <a:latin typeface="TIMES" charset="0"/>
                  <a:cs typeface="Times New Roman" pitchFamily="18" charset="0"/>
                </a:rPr>
                <a:t>h(</a:t>
              </a:r>
              <a:r>
                <a:rPr lang="de-DE">
                  <a:latin typeface="TIMES" charset="0"/>
                  <a:cs typeface="Times New Roman" pitchFamily="18" charset="0"/>
                </a:rPr>
                <a:t>t</a:t>
              </a:r>
              <a:r>
                <a:rPr lang="de-DE" sz="2400">
                  <a:latin typeface="TIMES" charset="0"/>
                  <a:cs typeface="Times New Roman" pitchFamily="18" charset="0"/>
                </a:rPr>
                <a:t>,c,k) :=</a:t>
              </a:r>
              <a:r>
                <a:rPr lang="de-DE" sz="2400"/>
                <a:t> </a:t>
              </a:r>
            </a:p>
          </p:txBody>
        </p:sp>
        <p:graphicFrame>
          <p:nvGraphicFramePr>
            <p:cNvPr id="10243" name="Object 9"/>
            <p:cNvGraphicFramePr>
              <a:graphicFrameLocks noChangeAspect="1"/>
            </p:cNvGraphicFramePr>
            <p:nvPr/>
          </p:nvGraphicFramePr>
          <p:xfrm>
            <a:off x="2394" y="3027"/>
            <a:ext cx="3094" cy="8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7" name="Equation" r:id="rId5" imgW="2145369" imgH="596641" progId="Equation.DSMT4">
                    <p:embed/>
                  </p:oleObj>
                </mc:Choice>
                <mc:Fallback>
                  <p:oleObj name="Equation" r:id="rId5" imgW="2145369" imgH="596641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4" y="3027"/>
                          <a:ext cx="3094" cy="86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3" name="Text Box 12"/>
            <p:cNvSpPr txBox="1">
              <a:spLocks noChangeArrowheads="1"/>
            </p:cNvSpPr>
            <p:nvPr/>
          </p:nvSpPr>
          <p:spPr bwMode="auto">
            <a:xfrm>
              <a:off x="464" y="2880"/>
              <a:ext cx="37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 sz="2400"/>
                <a:t>2. Nachbar c‘ ebenfalls</a:t>
              </a:r>
            </a:p>
          </p:txBody>
        </p:sp>
      </p:grp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 WS2013/14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3D5EE4AC-5D52-4CFB-B77E-FBAACE89141E}" type="slidenum">
              <a:rPr lang="de-DE" smtClean="0"/>
              <a:pPr>
                <a:defRPr/>
              </a:pPr>
              <a:t>23</a:t>
            </a:fld>
            <a:r>
              <a:rPr lang="de-DE" smtClean="0"/>
              <a:t> -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el 1"/>
          <p:cNvSpPr>
            <a:spLocks noGrp="1"/>
          </p:cNvSpPr>
          <p:nvPr>
            <p:ph type="title" idx="4294967295"/>
          </p:nvPr>
        </p:nvSpPr>
        <p:spPr>
          <a:xfrm>
            <a:off x="609600" y="3390900"/>
            <a:ext cx="8534400" cy="1028700"/>
          </a:xfrm>
          <a:ln algn="ctr"/>
        </p:spPr>
        <p:txBody>
          <a:bodyPr anchor="ctr"/>
          <a:lstStyle/>
          <a:p>
            <a:pPr marL="355600" indent="3175" eaLnBrk="1" hangingPunct="1">
              <a:lnSpc>
                <a:spcPct val="90000"/>
              </a:lnSpc>
              <a:defRPr/>
            </a:pPr>
            <a:r>
              <a:rPr lang="de-DE" sz="3800" kern="1200" dirty="0" err="1" smtClean="0">
                <a:solidFill>
                  <a:srgbClr val="BFBFBF"/>
                </a:solidFill>
                <a:latin typeface="Arial Black" pitchFamily="34" charset="0"/>
                <a:ea typeface="+mn-ea"/>
                <a:cs typeface="Arial" pitchFamily="34" charset="0"/>
              </a:rPr>
              <a:t>Selbstorganisierende Karten</a:t>
            </a:r>
          </a:p>
        </p:txBody>
      </p:sp>
      <p:sp>
        <p:nvSpPr>
          <p:cNvPr id="30724" name="Titel 1"/>
          <p:cNvSpPr txBox="1">
            <a:spLocks/>
          </p:cNvSpPr>
          <p:nvPr/>
        </p:nvSpPr>
        <p:spPr bwMode="auto">
          <a:xfrm>
            <a:off x="714375" y="2428875"/>
            <a:ext cx="7772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sz="4000" b="1">
              <a:solidFill>
                <a:srgbClr val="BFBFB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0725" name="Titel 1"/>
          <p:cNvSpPr txBox="1">
            <a:spLocks/>
          </p:cNvSpPr>
          <p:nvPr/>
        </p:nvSpPr>
        <p:spPr bwMode="auto">
          <a:xfrm>
            <a:off x="614363" y="1536700"/>
            <a:ext cx="852963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de-DE" sz="3800">
                <a:solidFill>
                  <a:srgbClr val="BFBFBF"/>
                </a:solidFill>
                <a:latin typeface="Arial Black" pitchFamily="34" charset="0"/>
                <a:cs typeface="Arial" pitchFamily="34" charset="0"/>
              </a:rPr>
              <a:t>Quantisierung &amp; Klassen</a:t>
            </a:r>
          </a:p>
        </p:txBody>
      </p:sp>
      <p:sp>
        <p:nvSpPr>
          <p:cNvPr id="30726" name="Titel 1"/>
          <p:cNvSpPr txBox="1">
            <a:spLocks/>
          </p:cNvSpPr>
          <p:nvPr/>
        </p:nvSpPr>
        <p:spPr bwMode="auto">
          <a:xfrm>
            <a:off x="719138" y="5143500"/>
            <a:ext cx="842486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sz="4000" b="1">
              <a:solidFill>
                <a:srgbClr val="BFBFB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0727" name="Titel 1"/>
          <p:cNvSpPr>
            <a:spLocks/>
          </p:cNvSpPr>
          <p:nvPr/>
        </p:nvSpPr>
        <p:spPr bwMode="auto">
          <a:xfrm>
            <a:off x="611188" y="2419350"/>
            <a:ext cx="853281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5600" indent="3175" eaLnBrk="1" hangingPunct="1">
              <a:lnSpc>
                <a:spcPct val="90000"/>
              </a:lnSpc>
              <a:spcBef>
                <a:spcPct val="0"/>
              </a:spcBef>
            </a:pPr>
            <a:r>
              <a:rPr lang="de-DE" sz="3800">
                <a:solidFill>
                  <a:srgbClr val="BFBFBF"/>
                </a:solidFill>
                <a:latin typeface="Arial Black" pitchFamily="34" charset="0"/>
                <a:cs typeface="Arial" pitchFamily="34" charset="0"/>
              </a:rPr>
              <a:t>Competive Learning</a:t>
            </a:r>
          </a:p>
        </p:txBody>
      </p:sp>
      <p:sp>
        <p:nvSpPr>
          <p:cNvPr id="30728" name="Titel 1"/>
          <p:cNvSpPr>
            <a:spLocks/>
          </p:cNvSpPr>
          <p:nvPr/>
        </p:nvSpPr>
        <p:spPr bwMode="auto">
          <a:xfrm>
            <a:off x="561975" y="5486400"/>
            <a:ext cx="85820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5600" indent="3175" eaLnBrk="1" hangingPunct="1">
              <a:spcBef>
                <a:spcPct val="0"/>
              </a:spcBef>
            </a:pPr>
            <a:r>
              <a:rPr lang="de-DE" sz="3800">
                <a:solidFill>
                  <a:srgbClr val="BFBFBF"/>
                </a:solidFill>
                <a:latin typeface="Arial Black" pitchFamily="34" charset="0"/>
                <a:cs typeface="Arial" pitchFamily="34" charset="0"/>
              </a:rPr>
              <a:t>Neuronale Gase</a:t>
            </a:r>
          </a:p>
        </p:txBody>
      </p:sp>
      <p:sp>
        <p:nvSpPr>
          <p:cNvPr id="30729" name="Titel 1"/>
          <p:cNvSpPr txBox="1">
            <a:spLocks/>
          </p:cNvSpPr>
          <p:nvPr/>
        </p:nvSpPr>
        <p:spPr bwMode="auto">
          <a:xfrm>
            <a:off x="600075" y="4479925"/>
            <a:ext cx="8543925" cy="987425"/>
          </a:xfrm>
          <a:prstGeom prst="rect">
            <a:avLst/>
          </a:prstGeom>
          <a:solidFill>
            <a:srgbClr val="FFCC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anchor="ctr"/>
          <a:lstStyle>
            <a:lvl1pPr marL="355600" indent="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kumimoji="1" lang="de-DE" sz="4000" b="1">
                <a:latin typeface="Arial Black" pitchFamily="34" charset="0"/>
                <a:cs typeface="Arial" pitchFamily="34" charset="0"/>
              </a:rPr>
              <a:t>Traveling Salesman-Problem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 WS2013/14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3D5EE4AC-5D52-4CFB-B77E-FBAACE89141E}" type="slidenum">
              <a:rPr lang="de-DE" smtClean="0"/>
              <a:pPr>
                <a:defRPr/>
              </a:pPr>
              <a:t>24</a:t>
            </a:fld>
            <a:r>
              <a:rPr lang="de-DE" smtClean="0"/>
              <a:t> -</a:t>
            </a: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Problem des Handlungsreisenden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11725" y="1268413"/>
            <a:ext cx="4232275" cy="4905375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ct val="0"/>
              </a:spcAft>
              <a:buNone/>
            </a:pPr>
            <a:r>
              <a:rPr lang="de-DE" sz="2000" dirty="0" smtClean="0"/>
              <a:t>Zahl</a:t>
            </a:r>
            <a:r>
              <a:rPr lang="de-DE" sz="2000" b="0" dirty="0" smtClean="0"/>
              <a:t> der möglichen Reisen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000" b="0" dirty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 </a:t>
            </a:r>
            <a:r>
              <a:rPr lang="de-DE" sz="2000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    M = (N-1)(N-2)(N-3)... = (N-1)!</a:t>
            </a:r>
            <a:r>
              <a:rPr lang="de-DE" sz="2000" b="0" dirty="0" smtClean="0"/>
              <a:t> </a:t>
            </a:r>
          </a:p>
          <a:p>
            <a:pPr marL="0" indent="0">
              <a:lnSpc>
                <a:spcPct val="90000"/>
              </a:lnSpc>
              <a:spcAft>
                <a:spcPct val="0"/>
              </a:spcAft>
              <a:buNone/>
            </a:pPr>
            <a:r>
              <a:rPr lang="de-DE" sz="2000" b="0" dirty="0" err="1" smtClean="0"/>
              <a:t>Stirling</a:t>
            </a:r>
            <a:r>
              <a:rPr lang="de-DE" sz="2000" b="0" dirty="0" smtClean="0"/>
              <a:t>:</a:t>
            </a:r>
          </a:p>
          <a:p>
            <a:pPr marL="0" indent="0">
              <a:lnSpc>
                <a:spcPct val="110000"/>
              </a:lnSpc>
              <a:spcAft>
                <a:spcPct val="0"/>
              </a:spcAft>
              <a:buNone/>
            </a:pPr>
            <a:r>
              <a:rPr lang="de-DE" sz="2000" b="0" dirty="0" smtClean="0"/>
              <a:t>     </a:t>
            </a:r>
            <a:r>
              <a:rPr lang="it-IT" sz="2000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N! </a:t>
            </a:r>
            <a:r>
              <a:rPr lang="de-DE" sz="2000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</a:t>
            </a:r>
            <a:r>
              <a:rPr lang="it-IT" sz="2000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 (2</a:t>
            </a:r>
            <a:r>
              <a:rPr lang="de-DE" sz="2000" b="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</a:t>
            </a:r>
            <a:r>
              <a:rPr lang="it-IT" sz="2000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N)</a:t>
            </a:r>
            <a:r>
              <a:rPr lang="it-IT" sz="2000" b="0" baseline="3000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1/2</a:t>
            </a:r>
            <a:r>
              <a:rPr lang="it-IT" sz="2000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 N</a:t>
            </a:r>
            <a:r>
              <a:rPr lang="it-IT" sz="2000" b="0" baseline="3000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N</a:t>
            </a:r>
            <a:r>
              <a:rPr lang="it-IT" sz="2000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 e</a:t>
            </a:r>
            <a:r>
              <a:rPr lang="it-IT" sz="2000" b="0" baseline="3000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-N</a:t>
            </a:r>
            <a:r>
              <a:rPr lang="de-DE" sz="2000" b="0" dirty="0" smtClean="0"/>
              <a:t> </a:t>
            </a:r>
          </a:p>
          <a:p>
            <a:pPr marL="0" indent="0">
              <a:lnSpc>
                <a:spcPct val="110000"/>
              </a:lnSpc>
              <a:spcAft>
                <a:spcPct val="0"/>
              </a:spcAft>
              <a:buNone/>
            </a:pPr>
            <a:r>
              <a:rPr lang="de-DE" sz="2000" b="0" dirty="0" smtClean="0"/>
              <a:t>Also</a:t>
            </a:r>
          </a:p>
          <a:p>
            <a:pPr marL="0" indent="0">
              <a:lnSpc>
                <a:spcPct val="110000"/>
              </a:lnSpc>
              <a:spcAft>
                <a:spcPct val="0"/>
              </a:spcAft>
              <a:buNone/>
            </a:pPr>
            <a:r>
              <a:rPr lang="de-DE" sz="2000" b="0" dirty="0"/>
              <a:t> </a:t>
            </a:r>
            <a:r>
              <a:rPr lang="de-DE" sz="2000" b="0" dirty="0" smtClean="0"/>
              <a:t>    </a:t>
            </a:r>
            <a:r>
              <a:rPr lang="de-DE" sz="2000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M = (N-1)! </a:t>
            </a:r>
            <a:r>
              <a:rPr lang="de-DE" sz="2000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</a:t>
            </a:r>
            <a:r>
              <a:rPr lang="de-DE" sz="2000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 </a:t>
            </a:r>
            <a:r>
              <a:rPr lang="it-IT" sz="2000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(2</a:t>
            </a:r>
            <a:r>
              <a:rPr lang="de-DE" sz="2000" b="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</a:t>
            </a:r>
            <a:r>
              <a:rPr lang="it-IT" sz="2000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)</a:t>
            </a:r>
            <a:r>
              <a:rPr lang="it-IT" sz="2000" b="0" baseline="3000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1/2</a:t>
            </a:r>
            <a:r>
              <a:rPr lang="it-IT" sz="2000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 e</a:t>
            </a:r>
            <a:r>
              <a:rPr lang="it-IT" sz="2000" b="0" baseline="3000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(N-1/2)ln N –N</a:t>
            </a:r>
          </a:p>
          <a:p>
            <a:pPr marL="0" indent="0">
              <a:lnSpc>
                <a:spcPct val="260000"/>
              </a:lnSpc>
              <a:spcAft>
                <a:spcPct val="0"/>
              </a:spcAft>
              <a:buNone/>
            </a:pPr>
            <a:r>
              <a:rPr lang="it-IT" sz="2000" b="0" dirty="0" err="1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Exponentielle</a:t>
            </a:r>
            <a:r>
              <a:rPr lang="it-IT" sz="2000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 </a:t>
            </a:r>
            <a:r>
              <a:rPr lang="it-IT" sz="2000" b="0" dirty="0" err="1" smtClean="0">
                <a:latin typeface="TIMES" charset="0"/>
                <a:cs typeface="Times New Roman" pitchFamily="18" charset="0"/>
              </a:rPr>
              <a:t>Zunahme</a:t>
            </a:r>
            <a:r>
              <a:rPr lang="de-DE" sz="2000" b="0" dirty="0" smtClean="0"/>
              <a:t> in N:</a:t>
            </a:r>
          </a:p>
          <a:p>
            <a:pPr marL="0" indent="0">
              <a:spcAft>
                <a:spcPct val="0"/>
              </a:spcAft>
              <a:buNone/>
            </a:pPr>
            <a:r>
              <a:rPr lang="de-DE" sz="2000" b="0" dirty="0" smtClean="0">
                <a:solidFill>
                  <a:schemeClr val="accent2"/>
                </a:solidFill>
              </a:rPr>
              <a:t>N=120 </a:t>
            </a:r>
            <a:r>
              <a:rPr lang="de-DE" sz="2000" b="0" dirty="0" smtClean="0">
                <a:solidFill>
                  <a:schemeClr val="accent2"/>
                </a:solidFill>
                <a:sym typeface="Symbol" pitchFamily="18" charset="2"/>
              </a:rPr>
              <a:t></a:t>
            </a:r>
            <a:r>
              <a:rPr lang="de-DE" sz="2000" b="0" dirty="0" smtClean="0">
                <a:solidFill>
                  <a:schemeClr val="accent2"/>
                </a:solidFill>
              </a:rPr>
              <a:t>  M = 6</a:t>
            </a:r>
            <a:r>
              <a:rPr lang="en-US" sz="2000" b="0" dirty="0" smtClean="0">
                <a:solidFill>
                  <a:schemeClr val="accent2"/>
                </a:solidFill>
                <a:cs typeface="Arial" pitchFamily="34" charset="0"/>
              </a:rPr>
              <a:t>·</a:t>
            </a:r>
            <a:r>
              <a:rPr lang="de-DE" sz="2000" b="0" dirty="0" smtClean="0">
                <a:solidFill>
                  <a:schemeClr val="accent2"/>
                </a:solidFill>
              </a:rPr>
              <a:t>10</a:t>
            </a:r>
            <a:r>
              <a:rPr lang="de-DE" sz="2000" b="0" baseline="30000" dirty="0" smtClean="0">
                <a:solidFill>
                  <a:schemeClr val="accent2"/>
                </a:solidFill>
              </a:rPr>
              <a:t>196 </a:t>
            </a:r>
            <a:r>
              <a:rPr lang="de-DE" sz="1800" b="0" dirty="0" smtClean="0">
                <a:solidFill>
                  <a:schemeClr val="accent2"/>
                </a:solidFill>
              </a:rPr>
              <a:t>mögl. Reisen</a:t>
            </a:r>
          </a:p>
          <a:p>
            <a:pPr marL="0" indent="0">
              <a:spcAft>
                <a:spcPct val="0"/>
              </a:spcAft>
              <a:buNone/>
            </a:pPr>
            <a:endParaRPr lang="de-DE" sz="1800" b="0" dirty="0" smtClean="0">
              <a:solidFill>
                <a:schemeClr val="accent2"/>
              </a:solidFill>
            </a:endParaRPr>
          </a:p>
          <a:p>
            <a:pPr marL="0" indent="0">
              <a:spcAft>
                <a:spcPct val="0"/>
              </a:spcAft>
              <a:buNone/>
            </a:pPr>
            <a:r>
              <a:rPr lang="de-DE" b="0" dirty="0" smtClean="0">
                <a:solidFill>
                  <a:schemeClr val="tx2"/>
                </a:solidFill>
              </a:rPr>
              <a:t>Suche </a:t>
            </a:r>
            <a:r>
              <a:rPr lang="de-DE" dirty="0" smtClean="0">
                <a:solidFill>
                  <a:schemeClr val="tx2"/>
                </a:solidFill>
              </a:rPr>
              <a:t>suboptimale</a:t>
            </a:r>
            <a:r>
              <a:rPr lang="de-DE" b="0" dirty="0" smtClean="0">
                <a:solidFill>
                  <a:schemeClr val="tx2"/>
                </a:solidFill>
              </a:rPr>
              <a:t> Lösungen!</a:t>
            </a:r>
          </a:p>
        </p:txBody>
      </p:sp>
      <p:pic>
        <p:nvPicPr>
          <p:cNvPr id="31749" name="Picture 4" descr="TSPGerm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14425"/>
            <a:ext cx="4262437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 WS2013/14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3D5EE4AC-5D52-4CFB-B77E-FBAACE89141E}" type="slidenum">
              <a:rPr lang="de-DE" smtClean="0"/>
              <a:pPr>
                <a:defRPr/>
              </a:pPr>
              <a:t>25</a:t>
            </a:fld>
            <a:r>
              <a:rPr lang="de-DE" smtClean="0"/>
              <a:t> -</a:t>
            </a: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Problem des Handlungsreisenden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8013" y="1268413"/>
            <a:ext cx="8535987" cy="4537075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Aft>
                <a:spcPct val="0"/>
              </a:spcAft>
              <a:defRPr/>
            </a:pPr>
            <a:r>
              <a:rPr lang="de-DE" sz="2000" dirty="0" smtClean="0">
                <a:solidFill>
                  <a:schemeClr val="tx2"/>
                </a:solidFill>
              </a:rPr>
              <a:t>Lösung</a:t>
            </a:r>
            <a:r>
              <a:rPr lang="de-DE" sz="2000" b="0" dirty="0" smtClean="0">
                <a:solidFill>
                  <a:schemeClr val="tx2"/>
                </a:solidFill>
              </a:rPr>
              <a:t> mit </a:t>
            </a:r>
            <a:r>
              <a:rPr lang="de-DE" sz="2000" b="0" i="1" dirty="0" err="1" smtClean="0">
                <a:solidFill>
                  <a:schemeClr val="tx2"/>
                </a:solidFill>
              </a:rPr>
              <a:t>Kohonen</a:t>
            </a:r>
            <a:r>
              <a:rPr lang="de-DE" sz="2000" b="0" i="1" dirty="0" smtClean="0">
                <a:solidFill>
                  <a:schemeClr val="tx2"/>
                </a:solidFill>
              </a:rPr>
              <a:t> </a:t>
            </a:r>
            <a:r>
              <a:rPr lang="de-DE" sz="2000" b="0" i="1" dirty="0" err="1" smtClean="0">
                <a:solidFill>
                  <a:schemeClr val="tx2"/>
                </a:solidFill>
              </a:rPr>
              <a:t>map</a:t>
            </a:r>
            <a:r>
              <a:rPr lang="de-DE" sz="2000" b="0" i="1" dirty="0" smtClean="0">
                <a:solidFill>
                  <a:schemeClr val="tx2"/>
                </a:solidFill>
              </a:rPr>
              <a:t>		</a:t>
            </a:r>
            <a:r>
              <a:rPr lang="de-DE" sz="1800" b="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de-DE" sz="1800" b="0" i="1" dirty="0" err="1" smtClean="0">
                <a:solidFill>
                  <a:schemeClr val="tx2"/>
                </a:solidFill>
              </a:rPr>
              <a:t>.</a:t>
            </a:r>
            <a:r>
              <a:rPr lang="de-DE" sz="1800" b="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Angéniol</a:t>
            </a:r>
            <a:r>
              <a:rPr lang="de-DE" sz="1800" b="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1988</a:t>
            </a:r>
          </a:p>
          <a:p>
            <a:pPr marL="457200" indent="-457200">
              <a:lnSpc>
                <a:spcPct val="40000"/>
              </a:lnSpc>
              <a:spcAft>
                <a:spcPct val="0"/>
              </a:spcAft>
              <a:defRPr/>
            </a:pPr>
            <a:endParaRPr lang="de-DE" sz="2000" b="0" i="1" dirty="0" smtClean="0">
              <a:solidFill>
                <a:schemeClr val="tx2"/>
              </a:solidFill>
            </a:endParaRPr>
          </a:p>
          <a:p>
            <a:pPr marL="444500" indent="0">
              <a:buNone/>
              <a:defRPr/>
            </a:pPr>
            <a:r>
              <a:rPr lang="de-DE" sz="2000" b="0" dirty="0" smtClean="0">
                <a:solidFill>
                  <a:schemeClr val="tx2"/>
                </a:solidFill>
              </a:rPr>
              <a:t>Rundreise = Kette von </a:t>
            </a:r>
            <a:r>
              <a:rPr lang="de-DE" sz="2000" b="0" i="1" dirty="0" smtClean="0">
                <a:solidFill>
                  <a:schemeClr val="tx2"/>
                </a:solidFill>
              </a:rPr>
              <a:t>m</a:t>
            </a:r>
            <a:r>
              <a:rPr lang="de-DE" sz="2000" b="0" dirty="0" smtClean="0">
                <a:solidFill>
                  <a:schemeClr val="tx2"/>
                </a:solidFill>
              </a:rPr>
              <a:t> Neuronen mit 1-dim Nachbarschaft</a:t>
            </a:r>
          </a:p>
          <a:p>
            <a:pPr marL="457200" indent="-457200">
              <a:lnSpc>
                <a:spcPct val="210000"/>
              </a:lnSpc>
              <a:spcAft>
                <a:spcPct val="0"/>
              </a:spcAft>
              <a:defRPr/>
            </a:pPr>
            <a:r>
              <a:rPr lang="de-DE" sz="2000" dirty="0" smtClean="0">
                <a:solidFill>
                  <a:schemeClr val="tx2"/>
                </a:solidFill>
              </a:rPr>
              <a:t>Algorithmus</a:t>
            </a:r>
            <a:endParaRPr lang="de-DE" sz="2000" b="0" dirty="0" smtClean="0">
              <a:solidFill>
                <a:schemeClr val="tx2"/>
              </a:solidFill>
            </a:endParaRPr>
          </a:p>
          <a:p>
            <a:pPr marL="457200" indent="-457200">
              <a:lnSpc>
                <a:spcPct val="100000"/>
              </a:lnSpc>
              <a:spcAft>
                <a:spcPct val="0"/>
              </a:spcAft>
              <a:buFontTx/>
              <a:buAutoNum type="arabicPeriod"/>
              <a:defRPr/>
            </a:pPr>
            <a:r>
              <a:rPr lang="de-DE" sz="2000" b="0" dirty="0" smtClean="0">
                <a:solidFill>
                  <a:schemeClr val="tx2"/>
                </a:solidFill>
              </a:rPr>
              <a:t>Start mit </a:t>
            </a:r>
            <a:r>
              <a:rPr lang="de-DE" sz="2000" b="0" i="1" dirty="0" smtClean="0">
                <a:solidFill>
                  <a:schemeClr val="tx2"/>
                </a:solidFill>
              </a:rPr>
              <a:t>m=1</a:t>
            </a:r>
            <a:r>
              <a:rPr lang="de-DE" sz="2000" b="0" dirty="0" smtClean="0">
                <a:solidFill>
                  <a:schemeClr val="tx2"/>
                </a:solidFill>
              </a:rPr>
              <a:t> Neuron, Tourenzähler</a:t>
            </a:r>
            <a:r>
              <a:rPr lang="de-DE" sz="2000" b="0" i="1" dirty="0" smtClean="0">
                <a:solidFill>
                  <a:schemeClr val="tx2"/>
                </a:solidFill>
              </a:rPr>
              <a:t> t=1</a:t>
            </a:r>
            <a:r>
              <a:rPr lang="de-DE" sz="2000" b="0" dirty="0" smtClean="0">
                <a:solidFill>
                  <a:schemeClr val="tx2"/>
                </a:solidFill>
              </a:rPr>
              <a:t>,Rundenzähler </a:t>
            </a:r>
            <a:r>
              <a:rPr lang="de-DE" sz="2000" b="0" i="1" dirty="0" smtClean="0">
                <a:solidFill>
                  <a:schemeClr val="tx2"/>
                </a:solidFill>
              </a:rPr>
              <a:t>r=1</a:t>
            </a:r>
          </a:p>
          <a:p>
            <a:pPr marL="457200" indent="-457200">
              <a:lnSpc>
                <a:spcPct val="100000"/>
              </a:lnSpc>
              <a:spcAft>
                <a:spcPct val="0"/>
              </a:spcAft>
              <a:buFontTx/>
              <a:buAutoNum type="arabicPeriod"/>
              <a:defRPr/>
            </a:pPr>
            <a:r>
              <a:rPr lang="de-DE" sz="2000" b="0" dirty="0" smtClean="0">
                <a:solidFill>
                  <a:schemeClr val="tx2"/>
                </a:solidFill>
              </a:rPr>
              <a:t>Gebe </a:t>
            </a:r>
            <a:r>
              <a:rPr lang="de-DE" sz="2000" b="0" dirty="0" err="1" smtClean="0">
                <a:solidFill>
                  <a:schemeClr val="tx2"/>
                </a:solidFill>
              </a:rPr>
              <a:t>Koord</a:t>
            </a:r>
            <a:r>
              <a:rPr lang="de-DE" sz="2000" b="0" dirty="0" smtClean="0">
                <a:solidFill>
                  <a:schemeClr val="tx2"/>
                </a:solidFill>
              </a:rPr>
              <a:t>. einer Trainingsstadt ein</a:t>
            </a:r>
          </a:p>
          <a:p>
            <a:pPr marL="457200" indent="-457200">
              <a:lnSpc>
                <a:spcPct val="100000"/>
              </a:lnSpc>
              <a:spcAft>
                <a:spcPct val="0"/>
              </a:spcAft>
              <a:buFontTx/>
              <a:buAutoNum type="arabicPeriod"/>
              <a:defRPr/>
            </a:pPr>
            <a:r>
              <a:rPr lang="de-DE" sz="2000" b="0" dirty="0" smtClean="0">
                <a:solidFill>
                  <a:schemeClr val="tx2"/>
                </a:solidFill>
              </a:rPr>
              <a:t>Suche Neuron </a:t>
            </a:r>
            <a:r>
              <a:rPr lang="de-DE" sz="2000" b="0" i="1" dirty="0" smtClean="0">
                <a:solidFill>
                  <a:schemeClr val="tx2"/>
                </a:solidFill>
              </a:rPr>
              <a:t>i </a:t>
            </a:r>
            <a:r>
              <a:rPr lang="de-DE" sz="2000" b="0" dirty="0" smtClean="0">
                <a:solidFill>
                  <a:schemeClr val="tx2"/>
                </a:solidFill>
              </a:rPr>
              <a:t>dazu mit min. Abstand. </a:t>
            </a:r>
          </a:p>
          <a:p>
            <a:pPr marL="457200" indent="-457200">
              <a:lnSpc>
                <a:spcPct val="100000"/>
              </a:lnSpc>
              <a:spcAft>
                <a:spcPct val="0"/>
              </a:spcAft>
              <a:buFontTx/>
              <a:buAutoNum type="arabicPeriod"/>
              <a:defRPr/>
            </a:pPr>
            <a:r>
              <a:rPr lang="de-DE" sz="2000" b="0" dirty="0" smtClean="0">
                <a:solidFill>
                  <a:schemeClr val="tx2"/>
                </a:solidFill>
              </a:rPr>
              <a:t>Hat das Neuron schon eine Stadt, DANN erzeuge Kopie des Neurons. SONST: adaptiere Gewichtsvektor mit </a:t>
            </a:r>
          </a:p>
          <a:p>
            <a:pPr marL="0" indent="0">
              <a:lnSpc>
                <a:spcPct val="120000"/>
              </a:lnSpc>
              <a:spcAft>
                <a:spcPct val="0"/>
              </a:spcAft>
              <a:buNone/>
              <a:defRPr/>
            </a:pPr>
            <a:r>
              <a:rPr lang="de-DE" sz="200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		</a:t>
            </a:r>
            <a:r>
              <a:rPr lang="de-DE" sz="2000" dirty="0" err="1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w</a:t>
            </a:r>
            <a:r>
              <a:rPr lang="de-DE" sz="2000" b="0" baseline="-30000" dirty="0" err="1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i</a:t>
            </a:r>
            <a:r>
              <a:rPr lang="de-DE" sz="2000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(r) = </a:t>
            </a:r>
            <a:r>
              <a:rPr lang="de-DE" sz="2000" dirty="0" err="1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w</a:t>
            </a:r>
            <a:r>
              <a:rPr lang="de-DE" sz="2000" b="0" baseline="-30000" dirty="0" err="1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i</a:t>
            </a:r>
            <a:r>
              <a:rPr lang="de-DE" sz="2000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(r-1) + h(</a:t>
            </a:r>
            <a:r>
              <a:rPr lang="de-DE" sz="2000" b="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</a:t>
            </a:r>
            <a:r>
              <a:rPr lang="de-DE" sz="2000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,d) (</a:t>
            </a:r>
            <a:r>
              <a:rPr lang="de-DE" sz="200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x</a:t>
            </a:r>
            <a:r>
              <a:rPr lang="de-DE" sz="2000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-</a:t>
            </a:r>
            <a:r>
              <a:rPr lang="de-DE" sz="2000" dirty="0" err="1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w</a:t>
            </a:r>
            <a:r>
              <a:rPr lang="de-DE" sz="2000" b="0" baseline="-30000" dirty="0" err="1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i</a:t>
            </a:r>
            <a:r>
              <a:rPr lang="de-DE" sz="2000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)</a:t>
            </a:r>
            <a:r>
              <a:rPr lang="de-DE" sz="2000" b="0" dirty="0" smtClean="0">
                <a:solidFill>
                  <a:schemeClr val="tx2"/>
                </a:solidFill>
              </a:rPr>
              <a:t>             </a:t>
            </a:r>
            <a:r>
              <a:rPr lang="de-DE" sz="1600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d := </a:t>
            </a:r>
            <a:r>
              <a:rPr lang="de-DE" sz="1600" b="0" dirty="0" err="1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inf</a:t>
            </a:r>
            <a:r>
              <a:rPr lang="de-DE" sz="1600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( |i-</a:t>
            </a:r>
            <a:r>
              <a:rPr lang="de-DE" sz="1600" b="0" dirty="0" err="1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i</a:t>
            </a:r>
            <a:r>
              <a:rPr lang="de-DE" sz="1600" b="0" baseline="-30000" dirty="0" err="1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c</a:t>
            </a:r>
            <a:r>
              <a:rPr lang="de-DE" sz="1600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|, m–|i-</a:t>
            </a:r>
            <a:r>
              <a:rPr lang="de-DE" sz="1600" b="0" dirty="0" err="1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i</a:t>
            </a:r>
            <a:r>
              <a:rPr lang="de-DE" sz="1600" b="0" baseline="-30000" dirty="0" err="1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c</a:t>
            </a:r>
            <a:r>
              <a:rPr lang="de-DE" sz="1600" b="0" dirty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| )</a:t>
            </a:r>
            <a:r>
              <a:rPr lang="de-DE" sz="2000" b="0" dirty="0" smtClean="0">
                <a:solidFill>
                  <a:schemeClr val="tx2"/>
                </a:solidFill>
              </a:rPr>
              <a:t> </a:t>
            </a:r>
          </a:p>
          <a:p>
            <a:pPr marL="457200" indent="-457200">
              <a:lnSpc>
                <a:spcPct val="120000"/>
              </a:lnSpc>
              <a:spcAft>
                <a:spcPct val="0"/>
              </a:spcAft>
              <a:buFontTx/>
              <a:buAutoNum type="arabicPeriod" startAt="5"/>
              <a:defRPr/>
            </a:pPr>
            <a:r>
              <a:rPr lang="de-DE" sz="2000" b="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r = m </a:t>
            </a:r>
            <a:r>
              <a:rPr lang="de-DE" sz="20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?</a:t>
            </a:r>
            <a:r>
              <a:rPr lang="de-DE" sz="2000" b="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	DANN   r=1, (t+1)= (1-</a:t>
            </a:r>
            <a:r>
              <a:rPr lang="de-DE" sz="2000" b="0" dirty="0" smtClean="0">
                <a:solidFill>
                  <a:srgbClr val="CC0000"/>
                </a:solidFill>
                <a:cs typeface="Times New Roman" pitchFamily="18" charset="0"/>
                <a:sym typeface="Symbol" pitchFamily="18" charset="2"/>
              </a:rPr>
              <a:t></a:t>
            </a:r>
            <a:r>
              <a:rPr lang="de-DE" sz="2000" b="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)(t), t=t+1;  				 	SONST r=r+1</a:t>
            </a:r>
            <a:endParaRPr lang="de-DE" sz="2000" b="0" dirty="0" smtClean="0">
              <a:solidFill>
                <a:schemeClr val="tx2"/>
              </a:solidFill>
            </a:endParaRPr>
          </a:p>
          <a:p>
            <a:pPr marL="457200" indent="-457200">
              <a:lnSpc>
                <a:spcPct val="120000"/>
              </a:lnSpc>
              <a:spcAft>
                <a:spcPct val="0"/>
              </a:spcAft>
              <a:buFontTx/>
              <a:buAutoNum type="arabicPeriod" startAt="5"/>
              <a:defRPr/>
            </a:pPr>
            <a:r>
              <a:rPr lang="de-DE" sz="2000" b="0" dirty="0" smtClean="0">
                <a:solidFill>
                  <a:schemeClr val="tx2"/>
                </a:solidFill>
              </a:rPr>
              <a:t>Wenn t &lt; </a:t>
            </a:r>
            <a:r>
              <a:rPr lang="de-DE" sz="2000" b="0" dirty="0" err="1" smtClean="0">
                <a:solidFill>
                  <a:schemeClr val="tx2"/>
                </a:solidFill>
              </a:rPr>
              <a:t>t</a:t>
            </a:r>
            <a:r>
              <a:rPr lang="de-DE" sz="2000" b="0" baseline="-25000" dirty="0" err="1" smtClean="0">
                <a:solidFill>
                  <a:schemeClr val="tx2"/>
                </a:solidFill>
              </a:rPr>
              <a:t>max</a:t>
            </a:r>
            <a:r>
              <a:rPr lang="de-DE" sz="2000" b="0" dirty="0" smtClean="0">
                <a:solidFill>
                  <a:schemeClr val="tx2"/>
                </a:solidFill>
              </a:rPr>
              <a:t> dann t=t+1, r=1, gehe zu 2.</a:t>
            </a: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647700" y="59563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2400" b="1"/>
              <a:t>Ergebnis</a:t>
            </a:r>
            <a:r>
              <a:rPr lang="de-DE" sz="2400"/>
              <a:t>: </a:t>
            </a:r>
            <a:r>
              <a:rPr lang="de-DE" sz="2400" b="1"/>
              <a:t>mittl. Abstand</a:t>
            </a:r>
            <a:r>
              <a:rPr lang="de-DE" sz="2400"/>
              <a:t> </a:t>
            </a:r>
            <a:r>
              <a:rPr lang="de-DE"/>
              <a:t>im Einzuggebiet pro Neuron</a:t>
            </a:r>
            <a:r>
              <a:rPr lang="de-DE" sz="2400"/>
              <a:t> </a:t>
            </a:r>
            <a:r>
              <a:rPr lang="de-DE" sz="2400" b="1"/>
              <a:t>minimal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 WS2013/14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3D5EE4AC-5D52-4CFB-B77E-FBAACE89141E}" type="slidenum">
              <a:rPr lang="de-DE" smtClean="0"/>
              <a:pPr>
                <a:defRPr/>
              </a:pPr>
              <a:t>26</a:t>
            </a:fld>
            <a:r>
              <a:rPr lang="de-DE" smtClean="0"/>
              <a:t> -</a:t>
            </a: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Problem des Handlungsreisenden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0713" y="1268413"/>
            <a:ext cx="8523287" cy="625475"/>
          </a:xfrm>
        </p:spPr>
        <p:txBody>
          <a:bodyPr/>
          <a:lstStyle/>
          <a:p>
            <a:pPr marL="0" indent="0"/>
            <a:r>
              <a:rPr lang="de-DE" smtClean="0"/>
              <a:t>Simulation 30 Städte		</a:t>
            </a:r>
            <a:r>
              <a:rPr lang="de-DE" sz="2000" b="0" smtClean="0"/>
              <a:t>Entwicklung der Lösung</a:t>
            </a:r>
          </a:p>
        </p:txBody>
      </p:sp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0" y="2681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13006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2419350"/>
            <a:ext cx="235267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6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2406650"/>
            <a:ext cx="2308225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6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433638"/>
            <a:ext cx="2351088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Rectangle 16"/>
          <p:cNvSpPr>
            <a:spLocks noChangeArrowheads="1"/>
          </p:cNvSpPr>
          <p:nvPr/>
        </p:nvSpPr>
        <p:spPr bwMode="auto">
          <a:xfrm>
            <a:off x="742950" y="2363788"/>
            <a:ext cx="2520950" cy="2413000"/>
          </a:xfrm>
          <a:prstGeom prst="rect">
            <a:avLst/>
          </a:prstGeom>
          <a:noFill/>
          <a:ln w="428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2" name="Rectangle 17"/>
          <p:cNvSpPr>
            <a:spLocks noChangeArrowheads="1"/>
          </p:cNvSpPr>
          <p:nvPr/>
        </p:nvSpPr>
        <p:spPr bwMode="auto">
          <a:xfrm>
            <a:off x="3387725" y="2363788"/>
            <a:ext cx="2522538" cy="2413000"/>
          </a:xfrm>
          <a:prstGeom prst="rect">
            <a:avLst/>
          </a:prstGeom>
          <a:noFill/>
          <a:ln w="428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803" name="Rectangle 18"/>
          <p:cNvSpPr>
            <a:spLocks noChangeArrowheads="1"/>
          </p:cNvSpPr>
          <p:nvPr/>
        </p:nvSpPr>
        <p:spPr bwMode="auto">
          <a:xfrm>
            <a:off x="6019800" y="2351088"/>
            <a:ext cx="2520950" cy="2411412"/>
          </a:xfrm>
          <a:prstGeom prst="rect">
            <a:avLst/>
          </a:prstGeom>
          <a:noFill/>
          <a:ln w="428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068" name="Text Box 20"/>
          <p:cNvSpPr txBox="1">
            <a:spLocks noChangeArrowheads="1"/>
          </p:cNvSpPr>
          <p:nvPr/>
        </p:nvSpPr>
        <p:spPr bwMode="auto">
          <a:xfrm>
            <a:off x="774700" y="53594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b="1"/>
              <a:t>Zusätzlicher Löschmechanismus</a:t>
            </a:r>
          </a:p>
          <a:p>
            <a:pPr>
              <a:lnSpc>
                <a:spcPct val="70000"/>
              </a:lnSpc>
            </a:pPr>
            <a:r>
              <a:rPr lang="de-DE"/>
              <a:t>Neuron in 3 Runden nicht ausgewählt: zu weit weg, löschen!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 WS2013/14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3D5EE4AC-5D52-4CFB-B77E-FBAACE89141E}" type="slidenum">
              <a:rPr lang="de-DE" smtClean="0"/>
              <a:pPr>
                <a:defRPr/>
              </a:pPr>
              <a:t>27</a:t>
            </a:fld>
            <a:r>
              <a:rPr lang="de-DE" smtClean="0"/>
              <a:t> -</a:t>
            </a: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Problem des Handlungsreisenden</a:t>
            </a:r>
            <a:endParaRPr lang="de-DE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68413"/>
            <a:ext cx="8532812" cy="612775"/>
          </a:xfrm>
        </p:spPr>
        <p:txBody>
          <a:bodyPr/>
          <a:lstStyle/>
          <a:p>
            <a:pPr marL="0" indent="0"/>
            <a:r>
              <a:rPr lang="de-DE" smtClean="0"/>
              <a:t>Ergebnisgenauigkeit</a:t>
            </a:r>
            <a:endParaRPr lang="de-DE" sz="2000" b="0" smtClean="0">
              <a:sym typeface="Symbol" pitchFamily="18" charset="2"/>
            </a:endParaRPr>
          </a:p>
        </p:txBody>
      </p:sp>
      <p:pic>
        <p:nvPicPr>
          <p:cNvPr id="34821" name="Picture 5" descr="6B2971A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86013"/>
            <a:ext cx="8623300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952500" y="5168900"/>
            <a:ext cx="3746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/>
              <a:t>schnelle Nachbarschafts-Verkleinerung, viele Versuche</a:t>
            </a:r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5448300" y="5168900"/>
            <a:ext cx="3429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/>
              <a:t>langsame Nachbarschafts-Verkleinerung, wenige Versuche</a:t>
            </a:r>
          </a:p>
        </p:txBody>
      </p:sp>
      <p:sp>
        <p:nvSpPr>
          <p:cNvPr id="154633" name="Rectangle 9"/>
          <p:cNvSpPr>
            <a:spLocks noChangeArrowheads="1"/>
          </p:cNvSpPr>
          <p:nvPr/>
        </p:nvSpPr>
        <p:spPr bwMode="auto">
          <a:xfrm>
            <a:off x="5140325" y="2349500"/>
            <a:ext cx="4003675" cy="3848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54634" name="Text Box 10"/>
          <p:cNvSpPr txBox="1">
            <a:spLocks noChangeArrowheads="1"/>
          </p:cNvSpPr>
          <p:nvPr/>
        </p:nvSpPr>
        <p:spPr bwMode="auto">
          <a:xfrm>
            <a:off x="457200" y="6003925"/>
            <a:ext cx="299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1800">
                <a:solidFill>
                  <a:srgbClr val="CC0000"/>
                </a:solidFill>
              </a:rPr>
              <a:t>Optimum: 31 mal erreicht in 	20.000 Versuchen</a:t>
            </a:r>
          </a:p>
        </p:txBody>
      </p:sp>
      <p:sp>
        <p:nvSpPr>
          <p:cNvPr id="154635" name="Freeform 11"/>
          <p:cNvSpPr>
            <a:spLocks/>
          </p:cNvSpPr>
          <p:nvPr/>
        </p:nvSpPr>
        <p:spPr bwMode="auto">
          <a:xfrm>
            <a:off x="114300" y="4398963"/>
            <a:ext cx="1403350" cy="1789112"/>
          </a:xfrm>
          <a:custGeom>
            <a:avLst/>
            <a:gdLst>
              <a:gd name="T0" fmla="*/ 577115027 w 884"/>
              <a:gd name="T1" fmla="*/ 2147483647 h 1127"/>
              <a:gd name="T2" fmla="*/ 221773788 w 884"/>
              <a:gd name="T3" fmla="*/ 1580136446 h 1127"/>
              <a:gd name="T4" fmla="*/ 1915319015 w 884"/>
              <a:gd name="T5" fmla="*/ 630038812 h 1127"/>
              <a:gd name="T6" fmla="*/ 2091729904 w 884"/>
              <a:gd name="T7" fmla="*/ 0 h 1127"/>
              <a:gd name="T8" fmla="*/ 0 60000 65536"/>
              <a:gd name="T9" fmla="*/ 0 60000 65536"/>
              <a:gd name="T10" fmla="*/ 0 60000 65536"/>
              <a:gd name="T11" fmla="*/ 0 60000 65536"/>
              <a:gd name="T12" fmla="*/ 0 w 884"/>
              <a:gd name="T13" fmla="*/ 0 h 1127"/>
              <a:gd name="T14" fmla="*/ 884 w 884"/>
              <a:gd name="T15" fmla="*/ 1127 h 11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4" h="1127">
                <a:moveTo>
                  <a:pt x="229" y="1127"/>
                </a:moveTo>
                <a:cubicBezTo>
                  <a:pt x="114" y="950"/>
                  <a:pt x="0" y="773"/>
                  <a:pt x="88" y="627"/>
                </a:cubicBezTo>
                <a:cubicBezTo>
                  <a:pt x="176" y="481"/>
                  <a:pt x="636" y="354"/>
                  <a:pt x="760" y="250"/>
                </a:cubicBezTo>
                <a:cubicBezTo>
                  <a:pt x="884" y="146"/>
                  <a:pt x="857" y="73"/>
                  <a:pt x="830" y="0"/>
                </a:cubicBez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 WS2013/14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3D5EE4AC-5D52-4CFB-B77E-FBAACE89141E}" type="slidenum">
              <a:rPr lang="de-DE" smtClean="0"/>
              <a:pPr>
                <a:defRPr/>
              </a:pPr>
              <a:t>28</a:t>
            </a:fld>
            <a:r>
              <a:rPr lang="de-DE" smtClean="0"/>
              <a:t> -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5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3" grpId="0" animBg="1"/>
      <p:bldP spid="154634" grpId="0"/>
      <p:bldP spid="1546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Problem des Handlungsreisenden</a:t>
            </a:r>
            <a:endParaRPr lang="de-DE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68413"/>
            <a:ext cx="8532812" cy="612775"/>
          </a:xfrm>
        </p:spPr>
        <p:txBody>
          <a:bodyPr/>
          <a:lstStyle/>
          <a:p>
            <a:pPr marL="0" indent="0"/>
            <a:r>
              <a:rPr lang="de-DE" smtClean="0"/>
              <a:t>Andere Punktverteilungen</a:t>
            </a:r>
          </a:p>
        </p:txBody>
      </p:sp>
      <p:pic>
        <p:nvPicPr>
          <p:cNvPr id="35845" name="Picture 4" descr="FB556B9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8"/>
          <a:stretch>
            <a:fillRect/>
          </a:stretch>
        </p:blipFill>
        <p:spPr bwMode="auto">
          <a:xfrm>
            <a:off x="485775" y="1822450"/>
            <a:ext cx="8455025" cy="4465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 bwMode="auto">
          <a:xfrm>
            <a:off x="863600" y="2925763"/>
            <a:ext cx="3200400" cy="3078162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19" name="Rechteck 118"/>
          <p:cNvSpPr>
            <a:spLocks noChangeArrowheads="1"/>
          </p:cNvSpPr>
          <p:nvPr/>
        </p:nvSpPr>
        <p:spPr bwMode="auto">
          <a:xfrm>
            <a:off x="5100638" y="3128963"/>
            <a:ext cx="3413125" cy="2773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uppieren 117"/>
          <p:cNvGrpSpPr>
            <a:grpSpLocks/>
          </p:cNvGrpSpPr>
          <p:nvPr/>
        </p:nvGrpSpPr>
        <p:grpSpPr bwMode="auto">
          <a:xfrm>
            <a:off x="5578475" y="3292475"/>
            <a:ext cx="2325688" cy="2376488"/>
            <a:chOff x="5577840" y="3291839"/>
            <a:chExt cx="2326640" cy="2377439"/>
          </a:xfrm>
        </p:grpSpPr>
        <p:sp>
          <p:nvSpPr>
            <p:cNvPr id="35852" name="Ellipse 7"/>
            <p:cNvSpPr>
              <a:spLocks noChangeArrowheads="1"/>
            </p:cNvSpPr>
            <p:nvPr/>
          </p:nvSpPr>
          <p:spPr bwMode="auto">
            <a:xfrm flipV="1">
              <a:off x="5842000" y="333247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53" name="Ellipse 8"/>
            <p:cNvSpPr>
              <a:spLocks noChangeArrowheads="1"/>
            </p:cNvSpPr>
            <p:nvPr/>
          </p:nvSpPr>
          <p:spPr bwMode="auto">
            <a:xfrm flipV="1">
              <a:off x="5588000" y="334263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54" name="Ellipse 9"/>
            <p:cNvSpPr>
              <a:spLocks noChangeArrowheads="1"/>
            </p:cNvSpPr>
            <p:nvPr/>
          </p:nvSpPr>
          <p:spPr bwMode="auto">
            <a:xfrm flipV="1">
              <a:off x="6299200" y="331215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55" name="Ellipse 10"/>
            <p:cNvSpPr>
              <a:spLocks noChangeArrowheads="1"/>
            </p:cNvSpPr>
            <p:nvPr/>
          </p:nvSpPr>
          <p:spPr bwMode="auto">
            <a:xfrm flipV="1">
              <a:off x="6075680" y="333247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56" name="Ellipse 11"/>
            <p:cNvSpPr>
              <a:spLocks noChangeArrowheads="1"/>
            </p:cNvSpPr>
            <p:nvPr/>
          </p:nvSpPr>
          <p:spPr bwMode="auto">
            <a:xfrm flipV="1">
              <a:off x="6807200" y="331215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57" name="Ellipse 12"/>
            <p:cNvSpPr>
              <a:spLocks noChangeArrowheads="1"/>
            </p:cNvSpPr>
            <p:nvPr/>
          </p:nvSpPr>
          <p:spPr bwMode="auto">
            <a:xfrm flipV="1">
              <a:off x="6553200" y="332231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58" name="Ellipse 13"/>
            <p:cNvSpPr>
              <a:spLocks noChangeArrowheads="1"/>
            </p:cNvSpPr>
            <p:nvPr/>
          </p:nvSpPr>
          <p:spPr bwMode="auto">
            <a:xfrm flipV="1">
              <a:off x="7274560" y="330199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59" name="Ellipse 14"/>
            <p:cNvSpPr>
              <a:spLocks noChangeArrowheads="1"/>
            </p:cNvSpPr>
            <p:nvPr/>
          </p:nvSpPr>
          <p:spPr bwMode="auto">
            <a:xfrm flipV="1">
              <a:off x="7051040" y="330199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60" name="Ellipse 15"/>
            <p:cNvSpPr>
              <a:spLocks noChangeArrowheads="1"/>
            </p:cNvSpPr>
            <p:nvPr/>
          </p:nvSpPr>
          <p:spPr bwMode="auto">
            <a:xfrm flipV="1">
              <a:off x="7752080" y="329183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61" name="Ellipse 16"/>
            <p:cNvSpPr>
              <a:spLocks noChangeArrowheads="1"/>
            </p:cNvSpPr>
            <p:nvPr/>
          </p:nvSpPr>
          <p:spPr bwMode="auto">
            <a:xfrm flipV="1">
              <a:off x="7528560" y="329183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62" name="Ellipse 17"/>
            <p:cNvSpPr>
              <a:spLocks noChangeArrowheads="1"/>
            </p:cNvSpPr>
            <p:nvPr/>
          </p:nvSpPr>
          <p:spPr bwMode="auto">
            <a:xfrm flipV="1">
              <a:off x="5842000" y="358647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63" name="Ellipse 18"/>
            <p:cNvSpPr>
              <a:spLocks noChangeArrowheads="1"/>
            </p:cNvSpPr>
            <p:nvPr/>
          </p:nvSpPr>
          <p:spPr bwMode="auto">
            <a:xfrm flipV="1">
              <a:off x="5588000" y="359663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64" name="Ellipse 19"/>
            <p:cNvSpPr>
              <a:spLocks noChangeArrowheads="1"/>
            </p:cNvSpPr>
            <p:nvPr/>
          </p:nvSpPr>
          <p:spPr bwMode="auto">
            <a:xfrm flipV="1">
              <a:off x="6299200" y="356615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65" name="Ellipse 20"/>
            <p:cNvSpPr>
              <a:spLocks noChangeArrowheads="1"/>
            </p:cNvSpPr>
            <p:nvPr/>
          </p:nvSpPr>
          <p:spPr bwMode="auto">
            <a:xfrm flipV="1">
              <a:off x="6075680" y="358647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66" name="Ellipse 21"/>
            <p:cNvSpPr>
              <a:spLocks noChangeArrowheads="1"/>
            </p:cNvSpPr>
            <p:nvPr/>
          </p:nvSpPr>
          <p:spPr bwMode="auto">
            <a:xfrm flipV="1">
              <a:off x="6807200" y="356615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67" name="Ellipse 22"/>
            <p:cNvSpPr>
              <a:spLocks noChangeArrowheads="1"/>
            </p:cNvSpPr>
            <p:nvPr/>
          </p:nvSpPr>
          <p:spPr bwMode="auto">
            <a:xfrm flipV="1">
              <a:off x="6553200" y="357631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68" name="Ellipse 23"/>
            <p:cNvSpPr>
              <a:spLocks noChangeArrowheads="1"/>
            </p:cNvSpPr>
            <p:nvPr/>
          </p:nvSpPr>
          <p:spPr bwMode="auto">
            <a:xfrm flipV="1">
              <a:off x="7274560" y="355599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69" name="Ellipse 24"/>
            <p:cNvSpPr>
              <a:spLocks noChangeArrowheads="1"/>
            </p:cNvSpPr>
            <p:nvPr/>
          </p:nvSpPr>
          <p:spPr bwMode="auto">
            <a:xfrm flipV="1">
              <a:off x="7051040" y="355599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70" name="Ellipse 25"/>
            <p:cNvSpPr>
              <a:spLocks noChangeArrowheads="1"/>
            </p:cNvSpPr>
            <p:nvPr/>
          </p:nvSpPr>
          <p:spPr bwMode="auto">
            <a:xfrm flipV="1">
              <a:off x="7752080" y="354583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71" name="Ellipse 26"/>
            <p:cNvSpPr>
              <a:spLocks noChangeArrowheads="1"/>
            </p:cNvSpPr>
            <p:nvPr/>
          </p:nvSpPr>
          <p:spPr bwMode="auto">
            <a:xfrm flipV="1">
              <a:off x="7528560" y="354583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72" name="Ellipse 27"/>
            <p:cNvSpPr>
              <a:spLocks noChangeArrowheads="1"/>
            </p:cNvSpPr>
            <p:nvPr/>
          </p:nvSpPr>
          <p:spPr bwMode="auto">
            <a:xfrm flipV="1">
              <a:off x="5842000" y="380999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73" name="Ellipse 28"/>
            <p:cNvSpPr>
              <a:spLocks noChangeArrowheads="1"/>
            </p:cNvSpPr>
            <p:nvPr/>
          </p:nvSpPr>
          <p:spPr bwMode="auto">
            <a:xfrm flipV="1">
              <a:off x="5588000" y="382015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74" name="Ellipse 29"/>
            <p:cNvSpPr>
              <a:spLocks noChangeArrowheads="1"/>
            </p:cNvSpPr>
            <p:nvPr/>
          </p:nvSpPr>
          <p:spPr bwMode="auto">
            <a:xfrm flipV="1">
              <a:off x="6299200" y="378967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75" name="Ellipse 30"/>
            <p:cNvSpPr>
              <a:spLocks noChangeArrowheads="1"/>
            </p:cNvSpPr>
            <p:nvPr/>
          </p:nvSpPr>
          <p:spPr bwMode="auto">
            <a:xfrm flipV="1">
              <a:off x="6075680" y="380999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76" name="Ellipse 31"/>
            <p:cNvSpPr>
              <a:spLocks noChangeArrowheads="1"/>
            </p:cNvSpPr>
            <p:nvPr/>
          </p:nvSpPr>
          <p:spPr bwMode="auto">
            <a:xfrm flipV="1">
              <a:off x="6807200" y="378967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77" name="Ellipse 32"/>
            <p:cNvSpPr>
              <a:spLocks noChangeArrowheads="1"/>
            </p:cNvSpPr>
            <p:nvPr/>
          </p:nvSpPr>
          <p:spPr bwMode="auto">
            <a:xfrm flipV="1">
              <a:off x="6553200" y="379983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78" name="Ellipse 33"/>
            <p:cNvSpPr>
              <a:spLocks noChangeArrowheads="1"/>
            </p:cNvSpPr>
            <p:nvPr/>
          </p:nvSpPr>
          <p:spPr bwMode="auto">
            <a:xfrm flipV="1">
              <a:off x="7274560" y="377951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79" name="Ellipse 34"/>
            <p:cNvSpPr>
              <a:spLocks noChangeArrowheads="1"/>
            </p:cNvSpPr>
            <p:nvPr/>
          </p:nvSpPr>
          <p:spPr bwMode="auto">
            <a:xfrm flipV="1">
              <a:off x="7051040" y="377951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80" name="Ellipse 35"/>
            <p:cNvSpPr>
              <a:spLocks noChangeArrowheads="1"/>
            </p:cNvSpPr>
            <p:nvPr/>
          </p:nvSpPr>
          <p:spPr bwMode="auto">
            <a:xfrm flipV="1">
              <a:off x="7752080" y="376935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81" name="Ellipse 36"/>
            <p:cNvSpPr>
              <a:spLocks noChangeArrowheads="1"/>
            </p:cNvSpPr>
            <p:nvPr/>
          </p:nvSpPr>
          <p:spPr bwMode="auto">
            <a:xfrm flipV="1">
              <a:off x="7528560" y="376935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82" name="Ellipse 37"/>
            <p:cNvSpPr>
              <a:spLocks noChangeArrowheads="1"/>
            </p:cNvSpPr>
            <p:nvPr/>
          </p:nvSpPr>
          <p:spPr bwMode="auto">
            <a:xfrm flipV="1">
              <a:off x="5862320" y="405383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83" name="Ellipse 38"/>
            <p:cNvSpPr>
              <a:spLocks noChangeArrowheads="1"/>
            </p:cNvSpPr>
            <p:nvPr/>
          </p:nvSpPr>
          <p:spPr bwMode="auto">
            <a:xfrm flipV="1">
              <a:off x="5608320" y="406399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84" name="Ellipse 39"/>
            <p:cNvSpPr>
              <a:spLocks noChangeArrowheads="1"/>
            </p:cNvSpPr>
            <p:nvPr/>
          </p:nvSpPr>
          <p:spPr bwMode="auto">
            <a:xfrm flipV="1">
              <a:off x="6319520" y="403351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85" name="Ellipse 40"/>
            <p:cNvSpPr>
              <a:spLocks noChangeArrowheads="1"/>
            </p:cNvSpPr>
            <p:nvPr/>
          </p:nvSpPr>
          <p:spPr bwMode="auto">
            <a:xfrm flipV="1">
              <a:off x="6096000" y="405383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86" name="Ellipse 41"/>
            <p:cNvSpPr>
              <a:spLocks noChangeArrowheads="1"/>
            </p:cNvSpPr>
            <p:nvPr/>
          </p:nvSpPr>
          <p:spPr bwMode="auto">
            <a:xfrm flipV="1">
              <a:off x="6827520" y="403351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87" name="Ellipse 42"/>
            <p:cNvSpPr>
              <a:spLocks noChangeArrowheads="1"/>
            </p:cNvSpPr>
            <p:nvPr/>
          </p:nvSpPr>
          <p:spPr bwMode="auto">
            <a:xfrm flipV="1">
              <a:off x="6573520" y="404367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88" name="Ellipse 43"/>
            <p:cNvSpPr>
              <a:spLocks noChangeArrowheads="1"/>
            </p:cNvSpPr>
            <p:nvPr/>
          </p:nvSpPr>
          <p:spPr bwMode="auto">
            <a:xfrm flipV="1">
              <a:off x="7294880" y="402335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89" name="Ellipse 44"/>
            <p:cNvSpPr>
              <a:spLocks noChangeArrowheads="1"/>
            </p:cNvSpPr>
            <p:nvPr/>
          </p:nvSpPr>
          <p:spPr bwMode="auto">
            <a:xfrm flipV="1">
              <a:off x="7071360" y="402335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90" name="Ellipse 45"/>
            <p:cNvSpPr>
              <a:spLocks noChangeArrowheads="1"/>
            </p:cNvSpPr>
            <p:nvPr/>
          </p:nvSpPr>
          <p:spPr bwMode="auto">
            <a:xfrm flipV="1">
              <a:off x="7772400" y="401319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91" name="Ellipse 46"/>
            <p:cNvSpPr>
              <a:spLocks noChangeArrowheads="1"/>
            </p:cNvSpPr>
            <p:nvPr/>
          </p:nvSpPr>
          <p:spPr bwMode="auto">
            <a:xfrm flipV="1">
              <a:off x="7548880" y="401319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92" name="Ellipse 47"/>
            <p:cNvSpPr>
              <a:spLocks noChangeArrowheads="1"/>
            </p:cNvSpPr>
            <p:nvPr/>
          </p:nvSpPr>
          <p:spPr bwMode="auto">
            <a:xfrm flipV="1">
              <a:off x="5831840" y="430783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93" name="Ellipse 48"/>
            <p:cNvSpPr>
              <a:spLocks noChangeArrowheads="1"/>
            </p:cNvSpPr>
            <p:nvPr/>
          </p:nvSpPr>
          <p:spPr bwMode="auto">
            <a:xfrm flipV="1">
              <a:off x="5577840" y="431799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94" name="Ellipse 49"/>
            <p:cNvSpPr>
              <a:spLocks noChangeArrowheads="1"/>
            </p:cNvSpPr>
            <p:nvPr/>
          </p:nvSpPr>
          <p:spPr bwMode="auto">
            <a:xfrm flipV="1">
              <a:off x="6289040" y="428751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95" name="Ellipse 50"/>
            <p:cNvSpPr>
              <a:spLocks noChangeArrowheads="1"/>
            </p:cNvSpPr>
            <p:nvPr/>
          </p:nvSpPr>
          <p:spPr bwMode="auto">
            <a:xfrm flipV="1">
              <a:off x="6065520" y="430783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96" name="Ellipse 51"/>
            <p:cNvSpPr>
              <a:spLocks noChangeArrowheads="1"/>
            </p:cNvSpPr>
            <p:nvPr/>
          </p:nvSpPr>
          <p:spPr bwMode="auto">
            <a:xfrm flipV="1">
              <a:off x="6797040" y="428751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97" name="Ellipse 52"/>
            <p:cNvSpPr>
              <a:spLocks noChangeArrowheads="1"/>
            </p:cNvSpPr>
            <p:nvPr/>
          </p:nvSpPr>
          <p:spPr bwMode="auto">
            <a:xfrm flipV="1">
              <a:off x="6543040" y="429767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98" name="Ellipse 53"/>
            <p:cNvSpPr>
              <a:spLocks noChangeArrowheads="1"/>
            </p:cNvSpPr>
            <p:nvPr/>
          </p:nvSpPr>
          <p:spPr bwMode="auto">
            <a:xfrm flipV="1">
              <a:off x="7264400" y="427735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899" name="Ellipse 54"/>
            <p:cNvSpPr>
              <a:spLocks noChangeArrowheads="1"/>
            </p:cNvSpPr>
            <p:nvPr/>
          </p:nvSpPr>
          <p:spPr bwMode="auto">
            <a:xfrm flipV="1">
              <a:off x="7040880" y="427735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00" name="Ellipse 55"/>
            <p:cNvSpPr>
              <a:spLocks noChangeArrowheads="1"/>
            </p:cNvSpPr>
            <p:nvPr/>
          </p:nvSpPr>
          <p:spPr bwMode="auto">
            <a:xfrm flipV="1">
              <a:off x="7741920" y="426719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01" name="Ellipse 56"/>
            <p:cNvSpPr>
              <a:spLocks noChangeArrowheads="1"/>
            </p:cNvSpPr>
            <p:nvPr/>
          </p:nvSpPr>
          <p:spPr bwMode="auto">
            <a:xfrm flipV="1">
              <a:off x="7518400" y="426719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02" name="Ellipse 57"/>
            <p:cNvSpPr>
              <a:spLocks noChangeArrowheads="1"/>
            </p:cNvSpPr>
            <p:nvPr/>
          </p:nvSpPr>
          <p:spPr bwMode="auto">
            <a:xfrm flipV="1">
              <a:off x="5831840" y="456183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03" name="Ellipse 58"/>
            <p:cNvSpPr>
              <a:spLocks noChangeArrowheads="1"/>
            </p:cNvSpPr>
            <p:nvPr/>
          </p:nvSpPr>
          <p:spPr bwMode="auto">
            <a:xfrm flipV="1">
              <a:off x="5577840" y="457199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04" name="Ellipse 59"/>
            <p:cNvSpPr>
              <a:spLocks noChangeArrowheads="1"/>
            </p:cNvSpPr>
            <p:nvPr/>
          </p:nvSpPr>
          <p:spPr bwMode="auto">
            <a:xfrm flipV="1">
              <a:off x="6289040" y="454151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05" name="Ellipse 60"/>
            <p:cNvSpPr>
              <a:spLocks noChangeArrowheads="1"/>
            </p:cNvSpPr>
            <p:nvPr/>
          </p:nvSpPr>
          <p:spPr bwMode="auto">
            <a:xfrm flipV="1">
              <a:off x="6065520" y="456183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06" name="Ellipse 61"/>
            <p:cNvSpPr>
              <a:spLocks noChangeArrowheads="1"/>
            </p:cNvSpPr>
            <p:nvPr/>
          </p:nvSpPr>
          <p:spPr bwMode="auto">
            <a:xfrm flipV="1">
              <a:off x="6797040" y="454151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07" name="Ellipse 62"/>
            <p:cNvSpPr>
              <a:spLocks noChangeArrowheads="1"/>
            </p:cNvSpPr>
            <p:nvPr/>
          </p:nvSpPr>
          <p:spPr bwMode="auto">
            <a:xfrm flipV="1">
              <a:off x="6543040" y="455167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08" name="Ellipse 63"/>
            <p:cNvSpPr>
              <a:spLocks noChangeArrowheads="1"/>
            </p:cNvSpPr>
            <p:nvPr/>
          </p:nvSpPr>
          <p:spPr bwMode="auto">
            <a:xfrm flipV="1">
              <a:off x="7264400" y="453135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09" name="Ellipse 64"/>
            <p:cNvSpPr>
              <a:spLocks noChangeArrowheads="1"/>
            </p:cNvSpPr>
            <p:nvPr/>
          </p:nvSpPr>
          <p:spPr bwMode="auto">
            <a:xfrm flipV="1">
              <a:off x="7040880" y="453135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10" name="Ellipse 65"/>
            <p:cNvSpPr>
              <a:spLocks noChangeArrowheads="1"/>
            </p:cNvSpPr>
            <p:nvPr/>
          </p:nvSpPr>
          <p:spPr bwMode="auto">
            <a:xfrm flipV="1">
              <a:off x="7741920" y="452119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11" name="Ellipse 66"/>
            <p:cNvSpPr>
              <a:spLocks noChangeArrowheads="1"/>
            </p:cNvSpPr>
            <p:nvPr/>
          </p:nvSpPr>
          <p:spPr bwMode="auto">
            <a:xfrm flipV="1">
              <a:off x="7518400" y="452119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12" name="Ellipse 67"/>
            <p:cNvSpPr>
              <a:spLocks noChangeArrowheads="1"/>
            </p:cNvSpPr>
            <p:nvPr/>
          </p:nvSpPr>
          <p:spPr bwMode="auto">
            <a:xfrm flipV="1">
              <a:off x="5831840" y="478535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13" name="Ellipse 68"/>
            <p:cNvSpPr>
              <a:spLocks noChangeArrowheads="1"/>
            </p:cNvSpPr>
            <p:nvPr/>
          </p:nvSpPr>
          <p:spPr bwMode="auto">
            <a:xfrm flipV="1">
              <a:off x="5577840" y="479551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14" name="Ellipse 69"/>
            <p:cNvSpPr>
              <a:spLocks noChangeArrowheads="1"/>
            </p:cNvSpPr>
            <p:nvPr/>
          </p:nvSpPr>
          <p:spPr bwMode="auto">
            <a:xfrm flipV="1">
              <a:off x="6289040" y="476503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15" name="Ellipse 70"/>
            <p:cNvSpPr>
              <a:spLocks noChangeArrowheads="1"/>
            </p:cNvSpPr>
            <p:nvPr/>
          </p:nvSpPr>
          <p:spPr bwMode="auto">
            <a:xfrm flipV="1">
              <a:off x="6065520" y="478535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16" name="Ellipse 71"/>
            <p:cNvSpPr>
              <a:spLocks noChangeArrowheads="1"/>
            </p:cNvSpPr>
            <p:nvPr/>
          </p:nvSpPr>
          <p:spPr bwMode="auto">
            <a:xfrm flipV="1">
              <a:off x="6797040" y="476503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17" name="Ellipse 72"/>
            <p:cNvSpPr>
              <a:spLocks noChangeArrowheads="1"/>
            </p:cNvSpPr>
            <p:nvPr/>
          </p:nvSpPr>
          <p:spPr bwMode="auto">
            <a:xfrm flipV="1">
              <a:off x="6543040" y="477519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18" name="Ellipse 73"/>
            <p:cNvSpPr>
              <a:spLocks noChangeArrowheads="1"/>
            </p:cNvSpPr>
            <p:nvPr/>
          </p:nvSpPr>
          <p:spPr bwMode="auto">
            <a:xfrm flipV="1">
              <a:off x="7284720" y="476503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19" name="Ellipse 74"/>
            <p:cNvSpPr>
              <a:spLocks noChangeArrowheads="1"/>
            </p:cNvSpPr>
            <p:nvPr/>
          </p:nvSpPr>
          <p:spPr bwMode="auto">
            <a:xfrm flipV="1">
              <a:off x="7040880" y="475487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20" name="Ellipse 75"/>
            <p:cNvSpPr>
              <a:spLocks noChangeArrowheads="1"/>
            </p:cNvSpPr>
            <p:nvPr/>
          </p:nvSpPr>
          <p:spPr bwMode="auto">
            <a:xfrm flipV="1">
              <a:off x="7782560" y="476503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21" name="Ellipse 76"/>
            <p:cNvSpPr>
              <a:spLocks noChangeArrowheads="1"/>
            </p:cNvSpPr>
            <p:nvPr/>
          </p:nvSpPr>
          <p:spPr bwMode="auto">
            <a:xfrm flipV="1">
              <a:off x="7518400" y="474471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22" name="Ellipse 77"/>
            <p:cNvSpPr>
              <a:spLocks noChangeArrowheads="1"/>
            </p:cNvSpPr>
            <p:nvPr/>
          </p:nvSpPr>
          <p:spPr bwMode="auto">
            <a:xfrm flipV="1">
              <a:off x="5852160" y="502919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23" name="Ellipse 78"/>
            <p:cNvSpPr>
              <a:spLocks noChangeArrowheads="1"/>
            </p:cNvSpPr>
            <p:nvPr/>
          </p:nvSpPr>
          <p:spPr bwMode="auto">
            <a:xfrm flipV="1">
              <a:off x="5598160" y="503935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24" name="Ellipse 79"/>
            <p:cNvSpPr>
              <a:spLocks noChangeArrowheads="1"/>
            </p:cNvSpPr>
            <p:nvPr/>
          </p:nvSpPr>
          <p:spPr bwMode="auto">
            <a:xfrm flipV="1">
              <a:off x="6309360" y="500887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25" name="Ellipse 80"/>
            <p:cNvSpPr>
              <a:spLocks noChangeArrowheads="1"/>
            </p:cNvSpPr>
            <p:nvPr/>
          </p:nvSpPr>
          <p:spPr bwMode="auto">
            <a:xfrm flipV="1">
              <a:off x="6085840" y="502919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26" name="Ellipse 81"/>
            <p:cNvSpPr>
              <a:spLocks noChangeArrowheads="1"/>
            </p:cNvSpPr>
            <p:nvPr/>
          </p:nvSpPr>
          <p:spPr bwMode="auto">
            <a:xfrm flipV="1">
              <a:off x="6817360" y="500887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27" name="Ellipse 82"/>
            <p:cNvSpPr>
              <a:spLocks noChangeArrowheads="1"/>
            </p:cNvSpPr>
            <p:nvPr/>
          </p:nvSpPr>
          <p:spPr bwMode="auto">
            <a:xfrm flipV="1">
              <a:off x="6563360" y="501903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28" name="Ellipse 83"/>
            <p:cNvSpPr>
              <a:spLocks noChangeArrowheads="1"/>
            </p:cNvSpPr>
            <p:nvPr/>
          </p:nvSpPr>
          <p:spPr bwMode="auto">
            <a:xfrm flipV="1">
              <a:off x="7284720" y="499871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29" name="Ellipse 84"/>
            <p:cNvSpPr>
              <a:spLocks noChangeArrowheads="1"/>
            </p:cNvSpPr>
            <p:nvPr/>
          </p:nvSpPr>
          <p:spPr bwMode="auto">
            <a:xfrm flipV="1">
              <a:off x="7061200" y="499871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30" name="Ellipse 85"/>
            <p:cNvSpPr>
              <a:spLocks noChangeArrowheads="1"/>
            </p:cNvSpPr>
            <p:nvPr/>
          </p:nvSpPr>
          <p:spPr bwMode="auto">
            <a:xfrm flipV="1">
              <a:off x="7792720" y="499871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31" name="Ellipse 86"/>
            <p:cNvSpPr>
              <a:spLocks noChangeArrowheads="1"/>
            </p:cNvSpPr>
            <p:nvPr/>
          </p:nvSpPr>
          <p:spPr bwMode="auto">
            <a:xfrm flipV="1">
              <a:off x="7538720" y="498855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32" name="Ellipse 97"/>
            <p:cNvSpPr>
              <a:spLocks noChangeArrowheads="1"/>
            </p:cNvSpPr>
            <p:nvPr/>
          </p:nvSpPr>
          <p:spPr bwMode="auto">
            <a:xfrm flipV="1">
              <a:off x="5831840" y="531367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33" name="Ellipse 98"/>
            <p:cNvSpPr>
              <a:spLocks noChangeArrowheads="1"/>
            </p:cNvSpPr>
            <p:nvPr/>
          </p:nvSpPr>
          <p:spPr bwMode="auto">
            <a:xfrm flipV="1">
              <a:off x="5577840" y="532383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34" name="Ellipse 99"/>
            <p:cNvSpPr>
              <a:spLocks noChangeArrowheads="1"/>
            </p:cNvSpPr>
            <p:nvPr/>
          </p:nvSpPr>
          <p:spPr bwMode="auto">
            <a:xfrm flipV="1">
              <a:off x="6289040" y="529335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35" name="Ellipse 100"/>
            <p:cNvSpPr>
              <a:spLocks noChangeArrowheads="1"/>
            </p:cNvSpPr>
            <p:nvPr/>
          </p:nvSpPr>
          <p:spPr bwMode="auto">
            <a:xfrm flipV="1">
              <a:off x="6065520" y="531367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36" name="Ellipse 101"/>
            <p:cNvSpPr>
              <a:spLocks noChangeArrowheads="1"/>
            </p:cNvSpPr>
            <p:nvPr/>
          </p:nvSpPr>
          <p:spPr bwMode="auto">
            <a:xfrm flipV="1">
              <a:off x="6797040" y="529335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37" name="Ellipse 102"/>
            <p:cNvSpPr>
              <a:spLocks noChangeArrowheads="1"/>
            </p:cNvSpPr>
            <p:nvPr/>
          </p:nvSpPr>
          <p:spPr bwMode="auto">
            <a:xfrm flipV="1">
              <a:off x="6543040" y="530351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38" name="Ellipse 103"/>
            <p:cNvSpPr>
              <a:spLocks noChangeArrowheads="1"/>
            </p:cNvSpPr>
            <p:nvPr/>
          </p:nvSpPr>
          <p:spPr bwMode="auto">
            <a:xfrm flipV="1">
              <a:off x="7315200" y="526287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39" name="Ellipse 104"/>
            <p:cNvSpPr>
              <a:spLocks noChangeArrowheads="1"/>
            </p:cNvSpPr>
            <p:nvPr/>
          </p:nvSpPr>
          <p:spPr bwMode="auto">
            <a:xfrm flipV="1">
              <a:off x="7040880" y="528319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40" name="Ellipse 105"/>
            <p:cNvSpPr>
              <a:spLocks noChangeArrowheads="1"/>
            </p:cNvSpPr>
            <p:nvPr/>
          </p:nvSpPr>
          <p:spPr bwMode="auto">
            <a:xfrm flipV="1">
              <a:off x="7802880" y="527303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41" name="Ellipse 106"/>
            <p:cNvSpPr>
              <a:spLocks noChangeArrowheads="1"/>
            </p:cNvSpPr>
            <p:nvPr/>
          </p:nvSpPr>
          <p:spPr bwMode="auto">
            <a:xfrm flipV="1">
              <a:off x="7518400" y="527303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42" name="Ellipse 107"/>
            <p:cNvSpPr>
              <a:spLocks noChangeArrowheads="1"/>
            </p:cNvSpPr>
            <p:nvPr/>
          </p:nvSpPr>
          <p:spPr bwMode="auto">
            <a:xfrm flipV="1">
              <a:off x="5852160" y="555751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43" name="Ellipse 108"/>
            <p:cNvSpPr>
              <a:spLocks noChangeArrowheads="1"/>
            </p:cNvSpPr>
            <p:nvPr/>
          </p:nvSpPr>
          <p:spPr bwMode="auto">
            <a:xfrm flipV="1">
              <a:off x="5598160" y="556767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44" name="Ellipse 109"/>
            <p:cNvSpPr>
              <a:spLocks noChangeArrowheads="1"/>
            </p:cNvSpPr>
            <p:nvPr/>
          </p:nvSpPr>
          <p:spPr bwMode="auto">
            <a:xfrm flipV="1">
              <a:off x="6309360" y="553719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45" name="Ellipse 110"/>
            <p:cNvSpPr>
              <a:spLocks noChangeArrowheads="1"/>
            </p:cNvSpPr>
            <p:nvPr/>
          </p:nvSpPr>
          <p:spPr bwMode="auto">
            <a:xfrm flipV="1">
              <a:off x="6085840" y="555751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46" name="Ellipse 111"/>
            <p:cNvSpPr>
              <a:spLocks noChangeArrowheads="1"/>
            </p:cNvSpPr>
            <p:nvPr/>
          </p:nvSpPr>
          <p:spPr bwMode="auto">
            <a:xfrm flipV="1">
              <a:off x="6817360" y="553719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47" name="Ellipse 112"/>
            <p:cNvSpPr>
              <a:spLocks noChangeArrowheads="1"/>
            </p:cNvSpPr>
            <p:nvPr/>
          </p:nvSpPr>
          <p:spPr bwMode="auto">
            <a:xfrm flipV="1">
              <a:off x="6563360" y="554735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48" name="Ellipse 113"/>
            <p:cNvSpPr>
              <a:spLocks noChangeArrowheads="1"/>
            </p:cNvSpPr>
            <p:nvPr/>
          </p:nvSpPr>
          <p:spPr bwMode="auto">
            <a:xfrm flipV="1">
              <a:off x="7284720" y="552703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49" name="Ellipse 114"/>
            <p:cNvSpPr>
              <a:spLocks noChangeArrowheads="1"/>
            </p:cNvSpPr>
            <p:nvPr/>
          </p:nvSpPr>
          <p:spPr bwMode="auto">
            <a:xfrm flipV="1">
              <a:off x="7061200" y="552703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50" name="Ellipse 115"/>
            <p:cNvSpPr>
              <a:spLocks noChangeArrowheads="1"/>
            </p:cNvSpPr>
            <p:nvPr/>
          </p:nvSpPr>
          <p:spPr bwMode="auto">
            <a:xfrm flipV="1">
              <a:off x="7762240" y="551687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  <p:sp>
          <p:nvSpPr>
            <p:cNvPr id="35951" name="Ellipse 116"/>
            <p:cNvSpPr>
              <a:spLocks noChangeArrowheads="1"/>
            </p:cNvSpPr>
            <p:nvPr/>
          </p:nvSpPr>
          <p:spPr bwMode="auto">
            <a:xfrm flipV="1">
              <a:off x="7538720" y="5516879"/>
              <a:ext cx="101600" cy="101599"/>
            </a:xfrm>
            <a:prstGeom prst="ellipse">
              <a:avLst/>
            </a:prstGeom>
            <a:solidFill>
              <a:srgbClr val="C00000"/>
            </a:solidFill>
            <a:ln w="28575" algn="ctr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solidFill>
                  <a:srgbClr val="FF0000"/>
                </a:solidFill>
              </a:endParaRPr>
            </a:p>
          </p:txBody>
        </p:sp>
      </p:grpSp>
      <p:sp>
        <p:nvSpPr>
          <p:cNvPr id="121" name="Ellipse 120"/>
          <p:cNvSpPr/>
          <p:nvPr/>
        </p:nvSpPr>
        <p:spPr bwMode="auto">
          <a:xfrm>
            <a:off x="1757363" y="3678238"/>
            <a:ext cx="1452562" cy="149383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122" name="Ellipse 121"/>
          <p:cNvSpPr/>
          <p:nvPr/>
        </p:nvSpPr>
        <p:spPr bwMode="auto">
          <a:xfrm>
            <a:off x="2316163" y="4237038"/>
            <a:ext cx="315912" cy="325437"/>
          </a:xfrm>
          <a:prstGeom prst="ellips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 WS2013/14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3D5EE4AC-5D52-4CFB-B77E-FBAACE89141E}" type="slidenum">
              <a:rPr lang="de-DE" smtClean="0"/>
              <a:pPr>
                <a:defRPr/>
              </a:pPr>
              <a:t>29</a:t>
            </a:fld>
            <a:r>
              <a:rPr lang="de-DE" smtClean="0"/>
              <a:t> -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9" grpId="0" animBg="1"/>
      <p:bldP spid="121" grpId="0" animBg="1"/>
      <p:bldP spid="1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Klassifikation und  Quantisierung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31913" y="1268413"/>
            <a:ext cx="7812087" cy="720725"/>
          </a:xfrm>
        </p:spPr>
        <p:txBody>
          <a:bodyPr/>
          <a:lstStyle/>
          <a:p>
            <a:pPr marL="0" indent="0"/>
            <a:r>
              <a:rPr lang="de-DE" smtClean="0"/>
              <a:t>Quantisierung</a:t>
            </a: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4622800" y="2224088"/>
            <a:ext cx="43973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/>
              <a:t>Intervall [x</a:t>
            </a:r>
            <a:r>
              <a:rPr lang="de-DE" baseline="-25000"/>
              <a:t>i</a:t>
            </a:r>
            <a:r>
              <a:rPr lang="de-DE"/>
              <a:t>,x</a:t>
            </a:r>
            <a:r>
              <a:rPr lang="de-DE" baseline="-25000"/>
              <a:t>i+1</a:t>
            </a:r>
            <a:r>
              <a:rPr lang="de-DE"/>
              <a:t>]  </a:t>
            </a:r>
            <a:r>
              <a:rPr lang="de-DE">
                <a:sym typeface="Wingdings" pitchFamily="2" charset="2"/>
              </a:rPr>
              <a:t> Prototyp </a:t>
            </a:r>
            <a:r>
              <a:rPr lang="de-DE" sz="2400">
                <a:latin typeface="Times New Roman" pitchFamily="18" charset="0"/>
                <a:sym typeface="Wingdings" pitchFamily="2" charset="2"/>
              </a:rPr>
              <a:t>w</a:t>
            </a:r>
            <a:r>
              <a:rPr lang="de-DE" sz="2400" baseline="-25000">
                <a:latin typeface="Times New Roman" pitchFamily="18" charset="0"/>
                <a:sym typeface="Wingdings" pitchFamily="2" charset="2"/>
              </a:rPr>
              <a:t>i</a:t>
            </a:r>
          </a:p>
          <a:p>
            <a:r>
              <a:rPr lang="de-DE">
                <a:sym typeface="Wingdings" pitchFamily="2" charset="2"/>
              </a:rPr>
              <a:t>Bezeichnung mit </a:t>
            </a:r>
            <a:r>
              <a:rPr lang="de-DE">
                <a:solidFill>
                  <a:srgbClr val="0066CC"/>
                </a:solidFill>
              </a:rPr>
              <a:t>Codewort</a:t>
            </a:r>
            <a:r>
              <a:rPr lang="de-DE"/>
              <a:t> d</a:t>
            </a:r>
            <a:r>
              <a:rPr lang="de-DE" baseline="-25000"/>
              <a:t>i, </a:t>
            </a:r>
            <a:r>
              <a:rPr lang="de-DE" sz="1600"/>
              <a:t>z.B. 010</a:t>
            </a:r>
          </a:p>
          <a:p>
            <a:r>
              <a:rPr lang="de-DE"/>
              <a:t>{d</a:t>
            </a:r>
            <a:r>
              <a:rPr lang="de-DE" baseline="-25000"/>
              <a:t>i</a:t>
            </a:r>
            <a:r>
              <a:rPr lang="de-DE"/>
              <a:t>} = </a:t>
            </a:r>
            <a:r>
              <a:rPr lang="de-DE">
                <a:solidFill>
                  <a:srgbClr val="0066CC"/>
                </a:solidFill>
              </a:rPr>
              <a:t>Codebuch</a:t>
            </a:r>
          </a:p>
          <a:p>
            <a:endParaRPr lang="de-DE" sz="2400" b="1">
              <a:latin typeface="Times New Roman" pitchFamily="18" charset="0"/>
            </a:endParaRPr>
          </a:p>
          <a:p>
            <a:r>
              <a:rPr lang="de-DE" sz="2400" b="1">
                <a:latin typeface="Times New Roman" pitchFamily="18" charset="0"/>
              </a:rPr>
              <a:t>x </a:t>
            </a:r>
            <a:r>
              <a:rPr lang="de-DE" sz="2400">
                <a:latin typeface="Times New Roman" pitchFamily="18" charset="0"/>
              </a:rPr>
              <a:t> </a:t>
            </a:r>
            <a:r>
              <a:rPr lang="de-DE" sz="2400">
                <a:latin typeface="Times New Roman" pitchFamily="18" charset="0"/>
                <a:sym typeface="Symbol" pitchFamily="18" charset="2"/>
              </a:rPr>
              <a:t> </a:t>
            </a:r>
            <a:r>
              <a:rPr lang="de-DE" sz="2400" baseline="30000">
                <a:latin typeface="Times New Roman" pitchFamily="18" charset="0"/>
                <a:sym typeface="Symbol" pitchFamily="18" charset="2"/>
              </a:rPr>
              <a:t>n</a:t>
            </a:r>
            <a:r>
              <a:rPr lang="de-DE" sz="2400" b="1">
                <a:latin typeface="Times New Roman" pitchFamily="18" charset="0"/>
              </a:rPr>
              <a:t> :</a:t>
            </a:r>
          </a:p>
          <a:p>
            <a:pPr>
              <a:lnSpc>
                <a:spcPct val="60000"/>
              </a:lnSpc>
            </a:pPr>
            <a:r>
              <a:rPr lang="de-DE" sz="2400" b="1">
                <a:latin typeface="Times New Roman" pitchFamily="18" charset="0"/>
              </a:rPr>
              <a:t>w</a:t>
            </a:r>
            <a:r>
              <a:rPr lang="de-DE" sz="2400" baseline="-25000">
                <a:latin typeface="Times New Roman" pitchFamily="18" charset="0"/>
              </a:rPr>
              <a:t>i</a:t>
            </a:r>
            <a:r>
              <a:rPr lang="de-DE" sz="2400" b="1" baseline="-25000">
                <a:latin typeface="Times New Roman" pitchFamily="18" charset="0"/>
              </a:rPr>
              <a:t> </a:t>
            </a:r>
            <a:r>
              <a:rPr lang="de-DE" b="1" baseline="-25000">
                <a:latin typeface="Times New Roman" pitchFamily="18" charset="0"/>
              </a:rPr>
              <a:t>  </a:t>
            </a:r>
            <a:r>
              <a:rPr lang="de-DE">
                <a:latin typeface="Times New Roman" pitchFamily="18" charset="0"/>
              </a:rPr>
              <a:t>=  </a:t>
            </a:r>
            <a:r>
              <a:rPr lang="de-DE">
                <a:solidFill>
                  <a:srgbClr val="0066CC"/>
                </a:solidFill>
              </a:rPr>
              <a:t>Codebuchvektor</a:t>
            </a:r>
          </a:p>
          <a:p>
            <a:pPr>
              <a:lnSpc>
                <a:spcPct val="60000"/>
              </a:lnSpc>
            </a:pPr>
            <a:r>
              <a:rPr lang="de-DE" sz="2400">
                <a:latin typeface="Times New Roman" pitchFamily="18" charset="0"/>
              </a:rPr>
              <a:t>Q(</a:t>
            </a:r>
            <a:r>
              <a:rPr lang="de-DE" sz="2400" b="1">
                <a:latin typeface="Times New Roman" pitchFamily="18" charset="0"/>
              </a:rPr>
              <a:t>x</a:t>
            </a:r>
            <a:r>
              <a:rPr lang="de-DE" sz="2400">
                <a:latin typeface="Times New Roman" pitchFamily="18" charset="0"/>
              </a:rPr>
              <a:t>)</a:t>
            </a:r>
            <a:r>
              <a:rPr lang="de-DE">
                <a:solidFill>
                  <a:srgbClr val="0066CC"/>
                </a:solidFill>
              </a:rPr>
              <a:t> : Vektorquantisierung</a:t>
            </a:r>
          </a:p>
        </p:txBody>
      </p:sp>
      <p:grpSp>
        <p:nvGrpSpPr>
          <p:cNvPr id="16390" name="Group 4568"/>
          <p:cNvGrpSpPr>
            <a:grpSpLocks/>
          </p:cNvGrpSpPr>
          <p:nvPr/>
        </p:nvGrpSpPr>
        <p:grpSpPr bwMode="auto">
          <a:xfrm>
            <a:off x="635000" y="1873250"/>
            <a:ext cx="4294188" cy="4257675"/>
            <a:chOff x="400" y="1180"/>
            <a:chExt cx="2705" cy="2682"/>
          </a:xfrm>
        </p:grpSpPr>
        <p:grpSp>
          <p:nvGrpSpPr>
            <p:cNvPr id="16394" name="Group 14"/>
            <p:cNvGrpSpPr>
              <a:grpSpLocks/>
            </p:cNvGrpSpPr>
            <p:nvPr/>
          </p:nvGrpSpPr>
          <p:grpSpPr bwMode="auto">
            <a:xfrm>
              <a:off x="664" y="1180"/>
              <a:ext cx="98" cy="2462"/>
              <a:chOff x="664" y="1180"/>
              <a:chExt cx="98" cy="2462"/>
            </a:xfrm>
          </p:grpSpPr>
          <p:sp>
            <p:nvSpPr>
              <p:cNvPr id="20877" name="Line 12"/>
              <p:cNvSpPr>
                <a:spLocks noChangeShapeType="1"/>
              </p:cNvSpPr>
              <p:nvPr/>
            </p:nvSpPr>
            <p:spPr bwMode="auto">
              <a:xfrm flipV="1">
                <a:off x="712" y="1274"/>
                <a:ext cx="1" cy="2368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878" name="Freeform 13"/>
              <p:cNvSpPr>
                <a:spLocks/>
              </p:cNvSpPr>
              <p:nvPr/>
            </p:nvSpPr>
            <p:spPr bwMode="auto">
              <a:xfrm>
                <a:off x="664" y="1180"/>
                <a:ext cx="98" cy="98"/>
              </a:xfrm>
              <a:custGeom>
                <a:avLst/>
                <a:gdLst>
                  <a:gd name="T0" fmla="*/ 98 w 98"/>
                  <a:gd name="T1" fmla="*/ 98 h 98"/>
                  <a:gd name="T2" fmla="*/ 50 w 98"/>
                  <a:gd name="T3" fmla="*/ 0 h 98"/>
                  <a:gd name="T4" fmla="*/ 0 w 98"/>
                  <a:gd name="T5" fmla="*/ 98 h 98"/>
                  <a:gd name="T6" fmla="*/ 98 w 98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8"/>
                  <a:gd name="T13" fmla="*/ 0 h 98"/>
                  <a:gd name="T14" fmla="*/ 98 w 98"/>
                  <a:gd name="T15" fmla="*/ 98 h 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8" h="98">
                    <a:moveTo>
                      <a:pt x="98" y="98"/>
                    </a:moveTo>
                    <a:lnTo>
                      <a:pt x="50" y="0"/>
                    </a:lnTo>
                    <a:lnTo>
                      <a:pt x="0" y="98"/>
                    </a:lnTo>
                    <a:lnTo>
                      <a:pt x="98" y="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395" name="Group 17"/>
            <p:cNvGrpSpPr>
              <a:grpSpLocks/>
            </p:cNvGrpSpPr>
            <p:nvPr/>
          </p:nvGrpSpPr>
          <p:grpSpPr bwMode="auto">
            <a:xfrm>
              <a:off x="675" y="3546"/>
              <a:ext cx="2430" cy="99"/>
              <a:chOff x="675" y="3546"/>
              <a:chExt cx="2430" cy="99"/>
            </a:xfrm>
          </p:grpSpPr>
          <p:sp>
            <p:nvSpPr>
              <p:cNvPr id="20875" name="Line 15"/>
              <p:cNvSpPr>
                <a:spLocks noChangeShapeType="1"/>
              </p:cNvSpPr>
              <p:nvPr/>
            </p:nvSpPr>
            <p:spPr bwMode="auto">
              <a:xfrm>
                <a:off x="675" y="3595"/>
                <a:ext cx="2335" cy="1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876" name="Freeform 16"/>
              <p:cNvSpPr>
                <a:spLocks/>
              </p:cNvSpPr>
              <p:nvPr/>
            </p:nvSpPr>
            <p:spPr bwMode="auto">
              <a:xfrm>
                <a:off x="3007" y="3546"/>
                <a:ext cx="98" cy="99"/>
              </a:xfrm>
              <a:custGeom>
                <a:avLst/>
                <a:gdLst>
                  <a:gd name="T0" fmla="*/ 0 w 98"/>
                  <a:gd name="T1" fmla="*/ 99 h 99"/>
                  <a:gd name="T2" fmla="*/ 98 w 98"/>
                  <a:gd name="T3" fmla="*/ 50 h 99"/>
                  <a:gd name="T4" fmla="*/ 0 w 98"/>
                  <a:gd name="T5" fmla="*/ 0 h 99"/>
                  <a:gd name="T6" fmla="*/ 0 w 98"/>
                  <a:gd name="T7" fmla="*/ 99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8"/>
                  <a:gd name="T13" fmla="*/ 0 h 99"/>
                  <a:gd name="T14" fmla="*/ 98 w 98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8" h="99">
                    <a:moveTo>
                      <a:pt x="0" y="99"/>
                    </a:moveTo>
                    <a:lnTo>
                      <a:pt x="98" y="50"/>
                    </a:lnTo>
                    <a:lnTo>
                      <a:pt x="0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6396" name="Rectangle 19"/>
            <p:cNvSpPr>
              <a:spLocks noChangeArrowheads="1"/>
            </p:cNvSpPr>
            <p:nvPr/>
          </p:nvSpPr>
          <p:spPr bwMode="auto">
            <a:xfrm>
              <a:off x="2795" y="3584"/>
              <a:ext cx="18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397" name="Rectangle 20"/>
            <p:cNvSpPr>
              <a:spLocks noChangeArrowheads="1"/>
            </p:cNvSpPr>
            <p:nvPr/>
          </p:nvSpPr>
          <p:spPr bwMode="auto">
            <a:xfrm>
              <a:off x="2813" y="3583"/>
              <a:ext cx="8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b="1">
                  <a:solidFill>
                    <a:srgbClr val="000000"/>
                  </a:solidFill>
                </a:rPr>
                <a:t>x</a:t>
              </a:r>
              <a:endParaRPr lang="de-DE"/>
            </a:p>
          </p:txBody>
        </p:sp>
        <p:sp>
          <p:nvSpPr>
            <p:cNvPr id="16398" name="Rectangle 22"/>
            <p:cNvSpPr>
              <a:spLocks noChangeArrowheads="1"/>
            </p:cNvSpPr>
            <p:nvPr/>
          </p:nvSpPr>
          <p:spPr bwMode="auto">
            <a:xfrm>
              <a:off x="788" y="1300"/>
              <a:ext cx="50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399" name="Rectangle 23"/>
            <p:cNvSpPr>
              <a:spLocks noChangeArrowheads="1"/>
            </p:cNvSpPr>
            <p:nvPr/>
          </p:nvSpPr>
          <p:spPr bwMode="auto">
            <a:xfrm>
              <a:off x="804" y="1300"/>
              <a:ext cx="30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b="1">
                  <a:solidFill>
                    <a:srgbClr val="000000"/>
                  </a:solidFill>
                </a:rPr>
                <a:t>Q(x)</a:t>
              </a:r>
              <a:endParaRPr lang="de-DE"/>
            </a:p>
          </p:txBody>
        </p:sp>
        <p:sp>
          <p:nvSpPr>
            <p:cNvPr id="16400" name="Rectangle 24"/>
            <p:cNvSpPr>
              <a:spLocks noChangeArrowheads="1"/>
            </p:cNvSpPr>
            <p:nvPr/>
          </p:nvSpPr>
          <p:spPr bwMode="auto">
            <a:xfrm>
              <a:off x="1106" y="1300"/>
              <a:ext cx="4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 b="1">
                  <a:solidFill>
                    <a:srgbClr val="000000"/>
                  </a:solidFill>
                </a:rPr>
                <a:t> </a:t>
              </a:r>
              <a:endParaRPr lang="de-DE"/>
            </a:p>
          </p:txBody>
        </p:sp>
        <p:sp>
          <p:nvSpPr>
            <p:cNvPr id="16401" name="Line 18"/>
            <p:cNvSpPr>
              <a:spLocks noChangeShapeType="1"/>
            </p:cNvSpPr>
            <p:nvPr/>
          </p:nvSpPr>
          <p:spPr bwMode="auto">
            <a:xfrm flipV="1">
              <a:off x="724" y="1811"/>
              <a:ext cx="1766" cy="1773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2" name="Freeform 433"/>
            <p:cNvSpPr>
              <a:spLocks/>
            </p:cNvSpPr>
            <p:nvPr/>
          </p:nvSpPr>
          <p:spPr bwMode="auto">
            <a:xfrm>
              <a:off x="561" y="1858"/>
              <a:ext cx="2139" cy="1738"/>
            </a:xfrm>
            <a:custGeom>
              <a:avLst/>
              <a:gdLst>
                <a:gd name="T0" fmla="*/ 0 w 2139"/>
                <a:gd name="T1" fmla="*/ 1738 h 1738"/>
                <a:gd name="T2" fmla="*/ 296 w 2139"/>
                <a:gd name="T3" fmla="*/ 1738 h 1738"/>
                <a:gd name="T4" fmla="*/ 296 w 2139"/>
                <a:gd name="T5" fmla="*/ 1450 h 1738"/>
                <a:gd name="T6" fmla="*/ 608 w 2139"/>
                <a:gd name="T7" fmla="*/ 1450 h 1738"/>
                <a:gd name="T8" fmla="*/ 613 w 2139"/>
                <a:gd name="T9" fmla="*/ 1134 h 1738"/>
                <a:gd name="T10" fmla="*/ 928 w 2139"/>
                <a:gd name="T11" fmla="*/ 1134 h 1738"/>
                <a:gd name="T12" fmla="*/ 928 w 2139"/>
                <a:gd name="T13" fmla="*/ 837 h 1738"/>
                <a:gd name="T14" fmla="*/ 1207 w 2139"/>
                <a:gd name="T15" fmla="*/ 832 h 1738"/>
                <a:gd name="T16" fmla="*/ 1207 w 2139"/>
                <a:gd name="T17" fmla="*/ 548 h 1738"/>
                <a:gd name="T18" fmla="*/ 1489 w 2139"/>
                <a:gd name="T19" fmla="*/ 548 h 1738"/>
                <a:gd name="T20" fmla="*/ 1489 w 2139"/>
                <a:gd name="T21" fmla="*/ 266 h 1738"/>
                <a:gd name="T22" fmla="*/ 1766 w 2139"/>
                <a:gd name="T23" fmla="*/ 266 h 1738"/>
                <a:gd name="T24" fmla="*/ 1772 w 2139"/>
                <a:gd name="T25" fmla="*/ 0 h 1738"/>
                <a:gd name="T26" fmla="*/ 2139 w 2139"/>
                <a:gd name="T27" fmla="*/ 0 h 17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39"/>
                <a:gd name="T43" fmla="*/ 0 h 1738"/>
                <a:gd name="T44" fmla="*/ 2139 w 2139"/>
                <a:gd name="T45" fmla="*/ 1738 h 17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39" h="1738">
                  <a:moveTo>
                    <a:pt x="0" y="1738"/>
                  </a:moveTo>
                  <a:lnTo>
                    <a:pt x="296" y="1738"/>
                  </a:lnTo>
                  <a:lnTo>
                    <a:pt x="296" y="1450"/>
                  </a:lnTo>
                  <a:lnTo>
                    <a:pt x="608" y="1450"/>
                  </a:lnTo>
                  <a:lnTo>
                    <a:pt x="613" y="1134"/>
                  </a:lnTo>
                  <a:lnTo>
                    <a:pt x="928" y="1134"/>
                  </a:lnTo>
                  <a:lnTo>
                    <a:pt x="928" y="837"/>
                  </a:lnTo>
                  <a:lnTo>
                    <a:pt x="1207" y="832"/>
                  </a:lnTo>
                  <a:lnTo>
                    <a:pt x="1207" y="548"/>
                  </a:lnTo>
                  <a:lnTo>
                    <a:pt x="1489" y="548"/>
                  </a:lnTo>
                  <a:lnTo>
                    <a:pt x="1489" y="266"/>
                  </a:lnTo>
                  <a:lnTo>
                    <a:pt x="1766" y="266"/>
                  </a:lnTo>
                  <a:lnTo>
                    <a:pt x="1772" y="0"/>
                  </a:lnTo>
                  <a:lnTo>
                    <a:pt x="2139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403" name="Group 4562"/>
            <p:cNvGrpSpPr>
              <a:grpSpLocks/>
            </p:cNvGrpSpPr>
            <p:nvPr/>
          </p:nvGrpSpPr>
          <p:grpSpPr bwMode="auto">
            <a:xfrm>
              <a:off x="641" y="2115"/>
              <a:ext cx="2059" cy="1188"/>
              <a:chOff x="641" y="2115"/>
              <a:chExt cx="2461" cy="1188"/>
            </a:xfrm>
          </p:grpSpPr>
          <p:grpSp>
            <p:nvGrpSpPr>
              <p:cNvPr id="18835" name="Group 432"/>
              <p:cNvGrpSpPr>
                <a:grpSpLocks/>
              </p:cNvGrpSpPr>
              <p:nvPr/>
            </p:nvGrpSpPr>
            <p:grpSpPr bwMode="auto">
              <a:xfrm>
                <a:off x="653" y="3300"/>
                <a:ext cx="2440" cy="3"/>
                <a:chOff x="653" y="3300"/>
                <a:chExt cx="2440" cy="3"/>
              </a:xfrm>
            </p:grpSpPr>
            <p:grpSp>
              <p:nvGrpSpPr>
                <p:cNvPr id="20468" name="Group 225"/>
                <p:cNvGrpSpPr>
                  <a:grpSpLocks/>
                </p:cNvGrpSpPr>
                <p:nvPr/>
              </p:nvGrpSpPr>
              <p:grpSpPr bwMode="auto">
                <a:xfrm>
                  <a:off x="653" y="3300"/>
                  <a:ext cx="1204" cy="3"/>
                  <a:chOff x="653" y="3300"/>
                  <a:chExt cx="1204" cy="3"/>
                </a:xfrm>
              </p:grpSpPr>
              <p:sp>
                <p:nvSpPr>
                  <p:cNvPr id="20675" name="Freeform 25"/>
                  <p:cNvSpPr>
                    <a:spLocks/>
                  </p:cNvSpPr>
                  <p:nvPr/>
                </p:nvSpPr>
                <p:spPr bwMode="auto">
                  <a:xfrm>
                    <a:off x="653" y="3300"/>
                    <a:ext cx="3" cy="3"/>
                  </a:xfrm>
                  <a:custGeom>
                    <a:avLst/>
                    <a:gdLst>
                      <a:gd name="T0" fmla="*/ 3 w 3"/>
                      <a:gd name="T1" fmla="*/ 0 h 3"/>
                      <a:gd name="T2" fmla="*/ 2 w 3"/>
                      <a:gd name="T3" fmla="*/ 0 h 3"/>
                      <a:gd name="T4" fmla="*/ 0 w 3"/>
                      <a:gd name="T5" fmla="*/ 2 h 3"/>
                      <a:gd name="T6" fmla="*/ 2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"/>
                      <a:gd name="T25" fmla="*/ 0 h 3"/>
                      <a:gd name="T26" fmla="*/ 3 w 3"/>
                      <a:gd name="T27" fmla="*/ 3 h 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" h="3">
                        <a:moveTo>
                          <a:pt x="3" y="0"/>
                        </a:move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76" name="Freeform 26"/>
                  <p:cNvSpPr>
                    <a:spLocks/>
                  </p:cNvSpPr>
                  <p:nvPr/>
                </p:nvSpPr>
                <p:spPr bwMode="auto">
                  <a:xfrm>
                    <a:off x="659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77" name="Freeform 27"/>
                  <p:cNvSpPr>
                    <a:spLocks/>
                  </p:cNvSpPr>
                  <p:nvPr/>
                </p:nvSpPr>
                <p:spPr bwMode="auto">
                  <a:xfrm>
                    <a:off x="665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78" name="Freeform 28"/>
                  <p:cNvSpPr>
                    <a:spLocks/>
                  </p:cNvSpPr>
                  <p:nvPr/>
                </p:nvSpPr>
                <p:spPr bwMode="auto">
                  <a:xfrm>
                    <a:off x="672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79" name="Freeform 29"/>
                  <p:cNvSpPr>
                    <a:spLocks/>
                  </p:cNvSpPr>
                  <p:nvPr/>
                </p:nvSpPr>
                <p:spPr bwMode="auto">
                  <a:xfrm>
                    <a:off x="678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80" name="Freeform 30"/>
                  <p:cNvSpPr>
                    <a:spLocks/>
                  </p:cNvSpPr>
                  <p:nvPr/>
                </p:nvSpPr>
                <p:spPr bwMode="auto">
                  <a:xfrm>
                    <a:off x="684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81" name="Freeform 31"/>
                  <p:cNvSpPr>
                    <a:spLocks/>
                  </p:cNvSpPr>
                  <p:nvPr/>
                </p:nvSpPr>
                <p:spPr bwMode="auto">
                  <a:xfrm>
                    <a:off x="690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82" name="Freeform 32"/>
                  <p:cNvSpPr>
                    <a:spLocks/>
                  </p:cNvSpPr>
                  <p:nvPr/>
                </p:nvSpPr>
                <p:spPr bwMode="auto">
                  <a:xfrm>
                    <a:off x="696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83" name="Freeform 33"/>
                  <p:cNvSpPr>
                    <a:spLocks/>
                  </p:cNvSpPr>
                  <p:nvPr/>
                </p:nvSpPr>
                <p:spPr bwMode="auto">
                  <a:xfrm>
                    <a:off x="702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84" name="Freeform 34"/>
                  <p:cNvSpPr>
                    <a:spLocks/>
                  </p:cNvSpPr>
                  <p:nvPr/>
                </p:nvSpPr>
                <p:spPr bwMode="auto">
                  <a:xfrm>
                    <a:off x="708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85" name="Freeform 35"/>
                  <p:cNvSpPr>
                    <a:spLocks/>
                  </p:cNvSpPr>
                  <p:nvPr/>
                </p:nvSpPr>
                <p:spPr bwMode="auto">
                  <a:xfrm>
                    <a:off x="714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86" name="Freeform 36"/>
                  <p:cNvSpPr>
                    <a:spLocks/>
                  </p:cNvSpPr>
                  <p:nvPr/>
                </p:nvSpPr>
                <p:spPr bwMode="auto">
                  <a:xfrm>
                    <a:off x="720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87" name="Freeform 37"/>
                  <p:cNvSpPr>
                    <a:spLocks/>
                  </p:cNvSpPr>
                  <p:nvPr/>
                </p:nvSpPr>
                <p:spPr bwMode="auto">
                  <a:xfrm>
                    <a:off x="726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88" name="Freeform 38"/>
                  <p:cNvSpPr>
                    <a:spLocks/>
                  </p:cNvSpPr>
                  <p:nvPr/>
                </p:nvSpPr>
                <p:spPr bwMode="auto">
                  <a:xfrm>
                    <a:off x="732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89" name="Freeform 39"/>
                  <p:cNvSpPr>
                    <a:spLocks/>
                  </p:cNvSpPr>
                  <p:nvPr/>
                </p:nvSpPr>
                <p:spPr bwMode="auto">
                  <a:xfrm>
                    <a:off x="738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90" name="Freeform 40"/>
                  <p:cNvSpPr>
                    <a:spLocks/>
                  </p:cNvSpPr>
                  <p:nvPr/>
                </p:nvSpPr>
                <p:spPr bwMode="auto">
                  <a:xfrm>
                    <a:off x="744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91" name="Freeform 41"/>
                  <p:cNvSpPr>
                    <a:spLocks/>
                  </p:cNvSpPr>
                  <p:nvPr/>
                </p:nvSpPr>
                <p:spPr bwMode="auto">
                  <a:xfrm>
                    <a:off x="750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92" name="Freeform 42"/>
                  <p:cNvSpPr>
                    <a:spLocks/>
                  </p:cNvSpPr>
                  <p:nvPr/>
                </p:nvSpPr>
                <p:spPr bwMode="auto">
                  <a:xfrm>
                    <a:off x="756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93" name="Freeform 43"/>
                  <p:cNvSpPr>
                    <a:spLocks/>
                  </p:cNvSpPr>
                  <p:nvPr/>
                </p:nvSpPr>
                <p:spPr bwMode="auto">
                  <a:xfrm>
                    <a:off x="762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94" name="Freeform 44"/>
                  <p:cNvSpPr>
                    <a:spLocks/>
                  </p:cNvSpPr>
                  <p:nvPr/>
                </p:nvSpPr>
                <p:spPr bwMode="auto">
                  <a:xfrm>
                    <a:off x="768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95" name="Freeform 45"/>
                  <p:cNvSpPr>
                    <a:spLocks/>
                  </p:cNvSpPr>
                  <p:nvPr/>
                </p:nvSpPr>
                <p:spPr bwMode="auto">
                  <a:xfrm>
                    <a:off x="774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96" name="Freeform 46"/>
                  <p:cNvSpPr>
                    <a:spLocks/>
                  </p:cNvSpPr>
                  <p:nvPr/>
                </p:nvSpPr>
                <p:spPr bwMode="auto">
                  <a:xfrm>
                    <a:off x="780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97" name="Freeform 47"/>
                  <p:cNvSpPr>
                    <a:spLocks/>
                  </p:cNvSpPr>
                  <p:nvPr/>
                </p:nvSpPr>
                <p:spPr bwMode="auto">
                  <a:xfrm>
                    <a:off x="786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98" name="Freeform 48"/>
                  <p:cNvSpPr>
                    <a:spLocks/>
                  </p:cNvSpPr>
                  <p:nvPr/>
                </p:nvSpPr>
                <p:spPr bwMode="auto">
                  <a:xfrm>
                    <a:off x="792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99" name="Freeform 49"/>
                  <p:cNvSpPr>
                    <a:spLocks/>
                  </p:cNvSpPr>
                  <p:nvPr/>
                </p:nvSpPr>
                <p:spPr bwMode="auto">
                  <a:xfrm>
                    <a:off x="798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00" name="Freeform 50"/>
                  <p:cNvSpPr>
                    <a:spLocks/>
                  </p:cNvSpPr>
                  <p:nvPr/>
                </p:nvSpPr>
                <p:spPr bwMode="auto">
                  <a:xfrm>
                    <a:off x="804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01" name="Freeform 51"/>
                  <p:cNvSpPr>
                    <a:spLocks/>
                  </p:cNvSpPr>
                  <p:nvPr/>
                </p:nvSpPr>
                <p:spPr bwMode="auto">
                  <a:xfrm>
                    <a:off x="810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02" name="Freeform 52"/>
                  <p:cNvSpPr>
                    <a:spLocks/>
                  </p:cNvSpPr>
                  <p:nvPr/>
                </p:nvSpPr>
                <p:spPr bwMode="auto">
                  <a:xfrm>
                    <a:off x="816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03" name="Freeform 53"/>
                  <p:cNvSpPr>
                    <a:spLocks/>
                  </p:cNvSpPr>
                  <p:nvPr/>
                </p:nvSpPr>
                <p:spPr bwMode="auto">
                  <a:xfrm>
                    <a:off x="822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04" name="Freeform 54"/>
                  <p:cNvSpPr>
                    <a:spLocks/>
                  </p:cNvSpPr>
                  <p:nvPr/>
                </p:nvSpPr>
                <p:spPr bwMode="auto">
                  <a:xfrm>
                    <a:off x="828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05" name="Freeform 55"/>
                  <p:cNvSpPr>
                    <a:spLocks/>
                  </p:cNvSpPr>
                  <p:nvPr/>
                </p:nvSpPr>
                <p:spPr bwMode="auto">
                  <a:xfrm>
                    <a:off x="834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06" name="Freeform 56"/>
                  <p:cNvSpPr>
                    <a:spLocks/>
                  </p:cNvSpPr>
                  <p:nvPr/>
                </p:nvSpPr>
                <p:spPr bwMode="auto">
                  <a:xfrm>
                    <a:off x="840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07" name="Freeform 57"/>
                  <p:cNvSpPr>
                    <a:spLocks/>
                  </p:cNvSpPr>
                  <p:nvPr/>
                </p:nvSpPr>
                <p:spPr bwMode="auto">
                  <a:xfrm>
                    <a:off x="846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08" name="Freeform 58"/>
                  <p:cNvSpPr>
                    <a:spLocks/>
                  </p:cNvSpPr>
                  <p:nvPr/>
                </p:nvSpPr>
                <p:spPr bwMode="auto">
                  <a:xfrm>
                    <a:off x="852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09" name="Freeform 59"/>
                  <p:cNvSpPr>
                    <a:spLocks/>
                  </p:cNvSpPr>
                  <p:nvPr/>
                </p:nvSpPr>
                <p:spPr bwMode="auto">
                  <a:xfrm>
                    <a:off x="858" y="3300"/>
                    <a:ext cx="4" cy="3"/>
                  </a:xfrm>
                  <a:custGeom>
                    <a:avLst/>
                    <a:gdLst>
                      <a:gd name="T0" fmla="*/ 2 w 4"/>
                      <a:gd name="T1" fmla="*/ 0 h 3"/>
                      <a:gd name="T2" fmla="*/ 0 w 4"/>
                      <a:gd name="T3" fmla="*/ 0 h 3"/>
                      <a:gd name="T4" fmla="*/ 0 w 4"/>
                      <a:gd name="T5" fmla="*/ 2 h 3"/>
                      <a:gd name="T6" fmla="*/ 0 w 4"/>
                      <a:gd name="T7" fmla="*/ 3 h 3"/>
                      <a:gd name="T8" fmla="*/ 2 w 4"/>
                      <a:gd name="T9" fmla="*/ 3 h 3"/>
                      <a:gd name="T10" fmla="*/ 2 w 4"/>
                      <a:gd name="T11" fmla="*/ 3 h 3"/>
                      <a:gd name="T12" fmla="*/ 4 w 4"/>
                      <a:gd name="T13" fmla="*/ 2 h 3"/>
                      <a:gd name="T14" fmla="*/ 4 w 4"/>
                      <a:gd name="T15" fmla="*/ 0 h 3"/>
                      <a:gd name="T16" fmla="*/ 2 w 4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"/>
                      <a:gd name="T28" fmla="*/ 0 h 3"/>
                      <a:gd name="T29" fmla="*/ 4 w 4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10" name="Freeform 60"/>
                  <p:cNvSpPr>
                    <a:spLocks/>
                  </p:cNvSpPr>
                  <p:nvPr/>
                </p:nvSpPr>
                <p:spPr bwMode="auto">
                  <a:xfrm>
                    <a:off x="865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11" name="Freeform 61"/>
                  <p:cNvSpPr>
                    <a:spLocks/>
                  </p:cNvSpPr>
                  <p:nvPr/>
                </p:nvSpPr>
                <p:spPr bwMode="auto">
                  <a:xfrm>
                    <a:off x="871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12" name="Freeform 62"/>
                  <p:cNvSpPr>
                    <a:spLocks/>
                  </p:cNvSpPr>
                  <p:nvPr/>
                </p:nvSpPr>
                <p:spPr bwMode="auto">
                  <a:xfrm>
                    <a:off x="877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13" name="Freeform 63"/>
                  <p:cNvSpPr>
                    <a:spLocks/>
                  </p:cNvSpPr>
                  <p:nvPr/>
                </p:nvSpPr>
                <p:spPr bwMode="auto">
                  <a:xfrm>
                    <a:off x="883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14" name="Freeform 64"/>
                  <p:cNvSpPr>
                    <a:spLocks/>
                  </p:cNvSpPr>
                  <p:nvPr/>
                </p:nvSpPr>
                <p:spPr bwMode="auto">
                  <a:xfrm>
                    <a:off x="889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15" name="Freeform 65"/>
                  <p:cNvSpPr>
                    <a:spLocks/>
                  </p:cNvSpPr>
                  <p:nvPr/>
                </p:nvSpPr>
                <p:spPr bwMode="auto">
                  <a:xfrm>
                    <a:off x="895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16" name="Freeform 66"/>
                  <p:cNvSpPr>
                    <a:spLocks/>
                  </p:cNvSpPr>
                  <p:nvPr/>
                </p:nvSpPr>
                <p:spPr bwMode="auto">
                  <a:xfrm>
                    <a:off x="901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17" name="Freeform 67"/>
                  <p:cNvSpPr>
                    <a:spLocks/>
                  </p:cNvSpPr>
                  <p:nvPr/>
                </p:nvSpPr>
                <p:spPr bwMode="auto">
                  <a:xfrm>
                    <a:off x="907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18" name="Freeform 68"/>
                  <p:cNvSpPr>
                    <a:spLocks/>
                  </p:cNvSpPr>
                  <p:nvPr/>
                </p:nvSpPr>
                <p:spPr bwMode="auto">
                  <a:xfrm>
                    <a:off x="913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19" name="Freeform 69"/>
                  <p:cNvSpPr>
                    <a:spLocks/>
                  </p:cNvSpPr>
                  <p:nvPr/>
                </p:nvSpPr>
                <p:spPr bwMode="auto">
                  <a:xfrm>
                    <a:off x="919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20" name="Freeform 70"/>
                  <p:cNvSpPr>
                    <a:spLocks/>
                  </p:cNvSpPr>
                  <p:nvPr/>
                </p:nvSpPr>
                <p:spPr bwMode="auto">
                  <a:xfrm>
                    <a:off x="925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21" name="Freeform 71"/>
                  <p:cNvSpPr>
                    <a:spLocks/>
                  </p:cNvSpPr>
                  <p:nvPr/>
                </p:nvSpPr>
                <p:spPr bwMode="auto">
                  <a:xfrm>
                    <a:off x="931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22" name="Freeform 72"/>
                  <p:cNvSpPr>
                    <a:spLocks/>
                  </p:cNvSpPr>
                  <p:nvPr/>
                </p:nvSpPr>
                <p:spPr bwMode="auto">
                  <a:xfrm>
                    <a:off x="937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23" name="Freeform 73"/>
                  <p:cNvSpPr>
                    <a:spLocks/>
                  </p:cNvSpPr>
                  <p:nvPr/>
                </p:nvSpPr>
                <p:spPr bwMode="auto">
                  <a:xfrm>
                    <a:off x="943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24" name="Freeform 74"/>
                  <p:cNvSpPr>
                    <a:spLocks/>
                  </p:cNvSpPr>
                  <p:nvPr/>
                </p:nvSpPr>
                <p:spPr bwMode="auto">
                  <a:xfrm>
                    <a:off x="949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25" name="Freeform 75"/>
                  <p:cNvSpPr>
                    <a:spLocks/>
                  </p:cNvSpPr>
                  <p:nvPr/>
                </p:nvSpPr>
                <p:spPr bwMode="auto">
                  <a:xfrm>
                    <a:off x="955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26" name="Freeform 76"/>
                  <p:cNvSpPr>
                    <a:spLocks/>
                  </p:cNvSpPr>
                  <p:nvPr/>
                </p:nvSpPr>
                <p:spPr bwMode="auto">
                  <a:xfrm>
                    <a:off x="961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27" name="Freeform 77"/>
                  <p:cNvSpPr>
                    <a:spLocks/>
                  </p:cNvSpPr>
                  <p:nvPr/>
                </p:nvSpPr>
                <p:spPr bwMode="auto">
                  <a:xfrm>
                    <a:off x="967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28" name="Freeform 78"/>
                  <p:cNvSpPr>
                    <a:spLocks/>
                  </p:cNvSpPr>
                  <p:nvPr/>
                </p:nvSpPr>
                <p:spPr bwMode="auto">
                  <a:xfrm>
                    <a:off x="973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29" name="Freeform 79"/>
                  <p:cNvSpPr>
                    <a:spLocks/>
                  </p:cNvSpPr>
                  <p:nvPr/>
                </p:nvSpPr>
                <p:spPr bwMode="auto">
                  <a:xfrm>
                    <a:off x="979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30" name="Freeform 80"/>
                  <p:cNvSpPr>
                    <a:spLocks/>
                  </p:cNvSpPr>
                  <p:nvPr/>
                </p:nvSpPr>
                <p:spPr bwMode="auto">
                  <a:xfrm>
                    <a:off x="985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31" name="Freeform 81"/>
                  <p:cNvSpPr>
                    <a:spLocks/>
                  </p:cNvSpPr>
                  <p:nvPr/>
                </p:nvSpPr>
                <p:spPr bwMode="auto">
                  <a:xfrm>
                    <a:off x="991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32" name="Freeform 82"/>
                  <p:cNvSpPr>
                    <a:spLocks/>
                  </p:cNvSpPr>
                  <p:nvPr/>
                </p:nvSpPr>
                <p:spPr bwMode="auto">
                  <a:xfrm>
                    <a:off x="997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33" name="Freeform 83"/>
                  <p:cNvSpPr>
                    <a:spLocks/>
                  </p:cNvSpPr>
                  <p:nvPr/>
                </p:nvSpPr>
                <p:spPr bwMode="auto">
                  <a:xfrm>
                    <a:off x="1003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34" name="Freeform 84"/>
                  <p:cNvSpPr>
                    <a:spLocks/>
                  </p:cNvSpPr>
                  <p:nvPr/>
                </p:nvSpPr>
                <p:spPr bwMode="auto">
                  <a:xfrm>
                    <a:off x="1009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35" name="Freeform 85"/>
                  <p:cNvSpPr>
                    <a:spLocks/>
                  </p:cNvSpPr>
                  <p:nvPr/>
                </p:nvSpPr>
                <p:spPr bwMode="auto">
                  <a:xfrm>
                    <a:off x="1015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36" name="Freeform 86"/>
                  <p:cNvSpPr>
                    <a:spLocks/>
                  </p:cNvSpPr>
                  <p:nvPr/>
                </p:nvSpPr>
                <p:spPr bwMode="auto">
                  <a:xfrm>
                    <a:off x="1021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37" name="Freeform 87"/>
                  <p:cNvSpPr>
                    <a:spLocks/>
                  </p:cNvSpPr>
                  <p:nvPr/>
                </p:nvSpPr>
                <p:spPr bwMode="auto">
                  <a:xfrm>
                    <a:off x="1027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38" name="Freeform 88"/>
                  <p:cNvSpPr>
                    <a:spLocks/>
                  </p:cNvSpPr>
                  <p:nvPr/>
                </p:nvSpPr>
                <p:spPr bwMode="auto">
                  <a:xfrm>
                    <a:off x="1033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39" name="Freeform 89"/>
                  <p:cNvSpPr>
                    <a:spLocks/>
                  </p:cNvSpPr>
                  <p:nvPr/>
                </p:nvSpPr>
                <p:spPr bwMode="auto">
                  <a:xfrm>
                    <a:off x="1039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40" name="Freeform 90"/>
                  <p:cNvSpPr>
                    <a:spLocks/>
                  </p:cNvSpPr>
                  <p:nvPr/>
                </p:nvSpPr>
                <p:spPr bwMode="auto">
                  <a:xfrm>
                    <a:off x="1045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41" name="Freeform 91"/>
                  <p:cNvSpPr>
                    <a:spLocks/>
                  </p:cNvSpPr>
                  <p:nvPr/>
                </p:nvSpPr>
                <p:spPr bwMode="auto">
                  <a:xfrm>
                    <a:off x="1052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42" name="Freeform 92"/>
                  <p:cNvSpPr>
                    <a:spLocks/>
                  </p:cNvSpPr>
                  <p:nvPr/>
                </p:nvSpPr>
                <p:spPr bwMode="auto">
                  <a:xfrm>
                    <a:off x="1058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43" name="Freeform 93"/>
                  <p:cNvSpPr>
                    <a:spLocks/>
                  </p:cNvSpPr>
                  <p:nvPr/>
                </p:nvSpPr>
                <p:spPr bwMode="auto">
                  <a:xfrm>
                    <a:off x="1064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44" name="Freeform 94"/>
                  <p:cNvSpPr>
                    <a:spLocks/>
                  </p:cNvSpPr>
                  <p:nvPr/>
                </p:nvSpPr>
                <p:spPr bwMode="auto">
                  <a:xfrm>
                    <a:off x="1070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45" name="Freeform 95"/>
                  <p:cNvSpPr>
                    <a:spLocks/>
                  </p:cNvSpPr>
                  <p:nvPr/>
                </p:nvSpPr>
                <p:spPr bwMode="auto">
                  <a:xfrm>
                    <a:off x="1076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46" name="Freeform 96"/>
                  <p:cNvSpPr>
                    <a:spLocks/>
                  </p:cNvSpPr>
                  <p:nvPr/>
                </p:nvSpPr>
                <p:spPr bwMode="auto">
                  <a:xfrm>
                    <a:off x="1082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47" name="Freeform 97"/>
                  <p:cNvSpPr>
                    <a:spLocks/>
                  </p:cNvSpPr>
                  <p:nvPr/>
                </p:nvSpPr>
                <p:spPr bwMode="auto">
                  <a:xfrm>
                    <a:off x="1088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48" name="Freeform 98"/>
                  <p:cNvSpPr>
                    <a:spLocks/>
                  </p:cNvSpPr>
                  <p:nvPr/>
                </p:nvSpPr>
                <p:spPr bwMode="auto">
                  <a:xfrm>
                    <a:off x="1094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49" name="Freeform 99"/>
                  <p:cNvSpPr>
                    <a:spLocks/>
                  </p:cNvSpPr>
                  <p:nvPr/>
                </p:nvSpPr>
                <p:spPr bwMode="auto">
                  <a:xfrm>
                    <a:off x="1100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50" name="Freeform 100"/>
                  <p:cNvSpPr>
                    <a:spLocks/>
                  </p:cNvSpPr>
                  <p:nvPr/>
                </p:nvSpPr>
                <p:spPr bwMode="auto">
                  <a:xfrm>
                    <a:off x="1106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51" name="Freeform 101"/>
                  <p:cNvSpPr>
                    <a:spLocks/>
                  </p:cNvSpPr>
                  <p:nvPr/>
                </p:nvSpPr>
                <p:spPr bwMode="auto">
                  <a:xfrm>
                    <a:off x="1112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52" name="Freeform 102"/>
                  <p:cNvSpPr>
                    <a:spLocks/>
                  </p:cNvSpPr>
                  <p:nvPr/>
                </p:nvSpPr>
                <p:spPr bwMode="auto">
                  <a:xfrm>
                    <a:off x="1118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53" name="Freeform 103"/>
                  <p:cNvSpPr>
                    <a:spLocks/>
                  </p:cNvSpPr>
                  <p:nvPr/>
                </p:nvSpPr>
                <p:spPr bwMode="auto">
                  <a:xfrm>
                    <a:off x="1124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54" name="Freeform 104"/>
                  <p:cNvSpPr>
                    <a:spLocks/>
                  </p:cNvSpPr>
                  <p:nvPr/>
                </p:nvSpPr>
                <p:spPr bwMode="auto">
                  <a:xfrm>
                    <a:off x="1130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55" name="Freeform 105"/>
                  <p:cNvSpPr>
                    <a:spLocks/>
                  </p:cNvSpPr>
                  <p:nvPr/>
                </p:nvSpPr>
                <p:spPr bwMode="auto">
                  <a:xfrm>
                    <a:off x="1136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56" name="Freeform 106"/>
                  <p:cNvSpPr>
                    <a:spLocks/>
                  </p:cNvSpPr>
                  <p:nvPr/>
                </p:nvSpPr>
                <p:spPr bwMode="auto">
                  <a:xfrm>
                    <a:off x="1142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57" name="Freeform 107"/>
                  <p:cNvSpPr>
                    <a:spLocks/>
                  </p:cNvSpPr>
                  <p:nvPr/>
                </p:nvSpPr>
                <p:spPr bwMode="auto">
                  <a:xfrm>
                    <a:off x="1148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58" name="Freeform 108"/>
                  <p:cNvSpPr>
                    <a:spLocks/>
                  </p:cNvSpPr>
                  <p:nvPr/>
                </p:nvSpPr>
                <p:spPr bwMode="auto">
                  <a:xfrm>
                    <a:off x="1154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59" name="Freeform 109"/>
                  <p:cNvSpPr>
                    <a:spLocks/>
                  </p:cNvSpPr>
                  <p:nvPr/>
                </p:nvSpPr>
                <p:spPr bwMode="auto">
                  <a:xfrm>
                    <a:off x="1160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60" name="Freeform 110"/>
                  <p:cNvSpPr>
                    <a:spLocks/>
                  </p:cNvSpPr>
                  <p:nvPr/>
                </p:nvSpPr>
                <p:spPr bwMode="auto">
                  <a:xfrm>
                    <a:off x="1166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61" name="Freeform 111"/>
                  <p:cNvSpPr>
                    <a:spLocks/>
                  </p:cNvSpPr>
                  <p:nvPr/>
                </p:nvSpPr>
                <p:spPr bwMode="auto">
                  <a:xfrm>
                    <a:off x="1172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62" name="Freeform 112"/>
                  <p:cNvSpPr>
                    <a:spLocks/>
                  </p:cNvSpPr>
                  <p:nvPr/>
                </p:nvSpPr>
                <p:spPr bwMode="auto">
                  <a:xfrm>
                    <a:off x="1178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63" name="Freeform 113"/>
                  <p:cNvSpPr>
                    <a:spLocks/>
                  </p:cNvSpPr>
                  <p:nvPr/>
                </p:nvSpPr>
                <p:spPr bwMode="auto">
                  <a:xfrm>
                    <a:off x="1184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64" name="Freeform 114"/>
                  <p:cNvSpPr>
                    <a:spLocks/>
                  </p:cNvSpPr>
                  <p:nvPr/>
                </p:nvSpPr>
                <p:spPr bwMode="auto">
                  <a:xfrm>
                    <a:off x="1190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65" name="Freeform 115"/>
                  <p:cNvSpPr>
                    <a:spLocks/>
                  </p:cNvSpPr>
                  <p:nvPr/>
                </p:nvSpPr>
                <p:spPr bwMode="auto">
                  <a:xfrm>
                    <a:off x="1196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66" name="Freeform 116"/>
                  <p:cNvSpPr>
                    <a:spLocks/>
                  </p:cNvSpPr>
                  <p:nvPr/>
                </p:nvSpPr>
                <p:spPr bwMode="auto">
                  <a:xfrm>
                    <a:off x="1202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67" name="Freeform 117"/>
                  <p:cNvSpPr>
                    <a:spLocks/>
                  </p:cNvSpPr>
                  <p:nvPr/>
                </p:nvSpPr>
                <p:spPr bwMode="auto">
                  <a:xfrm>
                    <a:off x="1208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68" name="Freeform 118"/>
                  <p:cNvSpPr>
                    <a:spLocks/>
                  </p:cNvSpPr>
                  <p:nvPr/>
                </p:nvSpPr>
                <p:spPr bwMode="auto">
                  <a:xfrm>
                    <a:off x="1214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69" name="Freeform 119"/>
                  <p:cNvSpPr>
                    <a:spLocks/>
                  </p:cNvSpPr>
                  <p:nvPr/>
                </p:nvSpPr>
                <p:spPr bwMode="auto">
                  <a:xfrm>
                    <a:off x="1220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70" name="Freeform 120"/>
                  <p:cNvSpPr>
                    <a:spLocks/>
                  </p:cNvSpPr>
                  <p:nvPr/>
                </p:nvSpPr>
                <p:spPr bwMode="auto">
                  <a:xfrm>
                    <a:off x="1226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71" name="Freeform 121"/>
                  <p:cNvSpPr>
                    <a:spLocks/>
                  </p:cNvSpPr>
                  <p:nvPr/>
                </p:nvSpPr>
                <p:spPr bwMode="auto">
                  <a:xfrm>
                    <a:off x="1232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72" name="Freeform 122"/>
                  <p:cNvSpPr>
                    <a:spLocks/>
                  </p:cNvSpPr>
                  <p:nvPr/>
                </p:nvSpPr>
                <p:spPr bwMode="auto">
                  <a:xfrm>
                    <a:off x="1238" y="3300"/>
                    <a:ext cx="4" cy="3"/>
                  </a:xfrm>
                  <a:custGeom>
                    <a:avLst/>
                    <a:gdLst>
                      <a:gd name="T0" fmla="*/ 2 w 4"/>
                      <a:gd name="T1" fmla="*/ 0 h 3"/>
                      <a:gd name="T2" fmla="*/ 0 w 4"/>
                      <a:gd name="T3" fmla="*/ 0 h 3"/>
                      <a:gd name="T4" fmla="*/ 0 w 4"/>
                      <a:gd name="T5" fmla="*/ 2 h 3"/>
                      <a:gd name="T6" fmla="*/ 0 w 4"/>
                      <a:gd name="T7" fmla="*/ 3 h 3"/>
                      <a:gd name="T8" fmla="*/ 2 w 4"/>
                      <a:gd name="T9" fmla="*/ 3 h 3"/>
                      <a:gd name="T10" fmla="*/ 2 w 4"/>
                      <a:gd name="T11" fmla="*/ 3 h 3"/>
                      <a:gd name="T12" fmla="*/ 4 w 4"/>
                      <a:gd name="T13" fmla="*/ 2 h 3"/>
                      <a:gd name="T14" fmla="*/ 4 w 4"/>
                      <a:gd name="T15" fmla="*/ 0 h 3"/>
                      <a:gd name="T16" fmla="*/ 2 w 4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"/>
                      <a:gd name="T28" fmla="*/ 0 h 3"/>
                      <a:gd name="T29" fmla="*/ 4 w 4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73" name="Freeform 123"/>
                  <p:cNvSpPr>
                    <a:spLocks/>
                  </p:cNvSpPr>
                  <p:nvPr/>
                </p:nvSpPr>
                <p:spPr bwMode="auto">
                  <a:xfrm>
                    <a:off x="1245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74" name="Freeform 124"/>
                  <p:cNvSpPr>
                    <a:spLocks/>
                  </p:cNvSpPr>
                  <p:nvPr/>
                </p:nvSpPr>
                <p:spPr bwMode="auto">
                  <a:xfrm>
                    <a:off x="1251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75" name="Freeform 125"/>
                  <p:cNvSpPr>
                    <a:spLocks/>
                  </p:cNvSpPr>
                  <p:nvPr/>
                </p:nvSpPr>
                <p:spPr bwMode="auto">
                  <a:xfrm>
                    <a:off x="1257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76" name="Freeform 126"/>
                  <p:cNvSpPr>
                    <a:spLocks/>
                  </p:cNvSpPr>
                  <p:nvPr/>
                </p:nvSpPr>
                <p:spPr bwMode="auto">
                  <a:xfrm>
                    <a:off x="1263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77" name="Freeform 127"/>
                  <p:cNvSpPr>
                    <a:spLocks/>
                  </p:cNvSpPr>
                  <p:nvPr/>
                </p:nvSpPr>
                <p:spPr bwMode="auto">
                  <a:xfrm>
                    <a:off x="1269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78" name="Freeform 128"/>
                  <p:cNvSpPr>
                    <a:spLocks/>
                  </p:cNvSpPr>
                  <p:nvPr/>
                </p:nvSpPr>
                <p:spPr bwMode="auto">
                  <a:xfrm>
                    <a:off x="1275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79" name="Freeform 129"/>
                  <p:cNvSpPr>
                    <a:spLocks/>
                  </p:cNvSpPr>
                  <p:nvPr/>
                </p:nvSpPr>
                <p:spPr bwMode="auto">
                  <a:xfrm>
                    <a:off x="1281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80" name="Freeform 130"/>
                  <p:cNvSpPr>
                    <a:spLocks/>
                  </p:cNvSpPr>
                  <p:nvPr/>
                </p:nvSpPr>
                <p:spPr bwMode="auto">
                  <a:xfrm>
                    <a:off x="1287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81" name="Freeform 131"/>
                  <p:cNvSpPr>
                    <a:spLocks/>
                  </p:cNvSpPr>
                  <p:nvPr/>
                </p:nvSpPr>
                <p:spPr bwMode="auto">
                  <a:xfrm>
                    <a:off x="1293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82" name="Freeform 132"/>
                  <p:cNvSpPr>
                    <a:spLocks/>
                  </p:cNvSpPr>
                  <p:nvPr/>
                </p:nvSpPr>
                <p:spPr bwMode="auto">
                  <a:xfrm>
                    <a:off x="1299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83" name="Freeform 133"/>
                  <p:cNvSpPr>
                    <a:spLocks/>
                  </p:cNvSpPr>
                  <p:nvPr/>
                </p:nvSpPr>
                <p:spPr bwMode="auto">
                  <a:xfrm>
                    <a:off x="1305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84" name="Freeform 134"/>
                  <p:cNvSpPr>
                    <a:spLocks/>
                  </p:cNvSpPr>
                  <p:nvPr/>
                </p:nvSpPr>
                <p:spPr bwMode="auto">
                  <a:xfrm>
                    <a:off x="1311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85" name="Freeform 135"/>
                  <p:cNvSpPr>
                    <a:spLocks/>
                  </p:cNvSpPr>
                  <p:nvPr/>
                </p:nvSpPr>
                <p:spPr bwMode="auto">
                  <a:xfrm>
                    <a:off x="1317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86" name="Freeform 136"/>
                  <p:cNvSpPr>
                    <a:spLocks/>
                  </p:cNvSpPr>
                  <p:nvPr/>
                </p:nvSpPr>
                <p:spPr bwMode="auto">
                  <a:xfrm>
                    <a:off x="1323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87" name="Freeform 137"/>
                  <p:cNvSpPr>
                    <a:spLocks/>
                  </p:cNvSpPr>
                  <p:nvPr/>
                </p:nvSpPr>
                <p:spPr bwMode="auto">
                  <a:xfrm>
                    <a:off x="1329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88" name="Freeform 138"/>
                  <p:cNvSpPr>
                    <a:spLocks/>
                  </p:cNvSpPr>
                  <p:nvPr/>
                </p:nvSpPr>
                <p:spPr bwMode="auto">
                  <a:xfrm>
                    <a:off x="1335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89" name="Freeform 139"/>
                  <p:cNvSpPr>
                    <a:spLocks/>
                  </p:cNvSpPr>
                  <p:nvPr/>
                </p:nvSpPr>
                <p:spPr bwMode="auto">
                  <a:xfrm>
                    <a:off x="1341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90" name="Freeform 140"/>
                  <p:cNvSpPr>
                    <a:spLocks/>
                  </p:cNvSpPr>
                  <p:nvPr/>
                </p:nvSpPr>
                <p:spPr bwMode="auto">
                  <a:xfrm>
                    <a:off x="1347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91" name="Freeform 141"/>
                  <p:cNvSpPr>
                    <a:spLocks/>
                  </p:cNvSpPr>
                  <p:nvPr/>
                </p:nvSpPr>
                <p:spPr bwMode="auto">
                  <a:xfrm>
                    <a:off x="1353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92" name="Freeform 142"/>
                  <p:cNvSpPr>
                    <a:spLocks/>
                  </p:cNvSpPr>
                  <p:nvPr/>
                </p:nvSpPr>
                <p:spPr bwMode="auto">
                  <a:xfrm>
                    <a:off x="1359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93" name="Freeform 143"/>
                  <p:cNvSpPr>
                    <a:spLocks/>
                  </p:cNvSpPr>
                  <p:nvPr/>
                </p:nvSpPr>
                <p:spPr bwMode="auto">
                  <a:xfrm>
                    <a:off x="1365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94" name="Freeform 144"/>
                  <p:cNvSpPr>
                    <a:spLocks/>
                  </p:cNvSpPr>
                  <p:nvPr/>
                </p:nvSpPr>
                <p:spPr bwMode="auto">
                  <a:xfrm>
                    <a:off x="1371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95" name="Freeform 145"/>
                  <p:cNvSpPr>
                    <a:spLocks/>
                  </p:cNvSpPr>
                  <p:nvPr/>
                </p:nvSpPr>
                <p:spPr bwMode="auto">
                  <a:xfrm>
                    <a:off x="1377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96" name="Freeform 146"/>
                  <p:cNvSpPr>
                    <a:spLocks/>
                  </p:cNvSpPr>
                  <p:nvPr/>
                </p:nvSpPr>
                <p:spPr bwMode="auto">
                  <a:xfrm>
                    <a:off x="1383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97" name="Freeform 147"/>
                  <p:cNvSpPr>
                    <a:spLocks/>
                  </p:cNvSpPr>
                  <p:nvPr/>
                </p:nvSpPr>
                <p:spPr bwMode="auto">
                  <a:xfrm>
                    <a:off x="1389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98" name="Freeform 148"/>
                  <p:cNvSpPr>
                    <a:spLocks/>
                  </p:cNvSpPr>
                  <p:nvPr/>
                </p:nvSpPr>
                <p:spPr bwMode="auto">
                  <a:xfrm>
                    <a:off x="1395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799" name="Freeform 149"/>
                  <p:cNvSpPr>
                    <a:spLocks/>
                  </p:cNvSpPr>
                  <p:nvPr/>
                </p:nvSpPr>
                <p:spPr bwMode="auto">
                  <a:xfrm>
                    <a:off x="1401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00" name="Freeform 150"/>
                  <p:cNvSpPr>
                    <a:spLocks/>
                  </p:cNvSpPr>
                  <p:nvPr/>
                </p:nvSpPr>
                <p:spPr bwMode="auto">
                  <a:xfrm>
                    <a:off x="1407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01" name="Freeform 151"/>
                  <p:cNvSpPr>
                    <a:spLocks/>
                  </p:cNvSpPr>
                  <p:nvPr/>
                </p:nvSpPr>
                <p:spPr bwMode="auto">
                  <a:xfrm>
                    <a:off x="1413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02" name="Freeform 152"/>
                  <p:cNvSpPr>
                    <a:spLocks/>
                  </p:cNvSpPr>
                  <p:nvPr/>
                </p:nvSpPr>
                <p:spPr bwMode="auto">
                  <a:xfrm>
                    <a:off x="1419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03" name="Freeform 153"/>
                  <p:cNvSpPr>
                    <a:spLocks/>
                  </p:cNvSpPr>
                  <p:nvPr/>
                </p:nvSpPr>
                <p:spPr bwMode="auto">
                  <a:xfrm>
                    <a:off x="1425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04" name="Freeform 154"/>
                  <p:cNvSpPr>
                    <a:spLocks/>
                  </p:cNvSpPr>
                  <p:nvPr/>
                </p:nvSpPr>
                <p:spPr bwMode="auto">
                  <a:xfrm>
                    <a:off x="1432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05" name="Freeform 155"/>
                  <p:cNvSpPr>
                    <a:spLocks/>
                  </p:cNvSpPr>
                  <p:nvPr/>
                </p:nvSpPr>
                <p:spPr bwMode="auto">
                  <a:xfrm>
                    <a:off x="1438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06" name="Freeform 156"/>
                  <p:cNvSpPr>
                    <a:spLocks/>
                  </p:cNvSpPr>
                  <p:nvPr/>
                </p:nvSpPr>
                <p:spPr bwMode="auto">
                  <a:xfrm>
                    <a:off x="1444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07" name="Freeform 157"/>
                  <p:cNvSpPr>
                    <a:spLocks/>
                  </p:cNvSpPr>
                  <p:nvPr/>
                </p:nvSpPr>
                <p:spPr bwMode="auto">
                  <a:xfrm>
                    <a:off x="1450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08" name="Freeform 158"/>
                  <p:cNvSpPr>
                    <a:spLocks/>
                  </p:cNvSpPr>
                  <p:nvPr/>
                </p:nvSpPr>
                <p:spPr bwMode="auto">
                  <a:xfrm>
                    <a:off x="1456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09" name="Freeform 159"/>
                  <p:cNvSpPr>
                    <a:spLocks/>
                  </p:cNvSpPr>
                  <p:nvPr/>
                </p:nvSpPr>
                <p:spPr bwMode="auto">
                  <a:xfrm>
                    <a:off x="1462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10" name="Freeform 160"/>
                  <p:cNvSpPr>
                    <a:spLocks/>
                  </p:cNvSpPr>
                  <p:nvPr/>
                </p:nvSpPr>
                <p:spPr bwMode="auto">
                  <a:xfrm>
                    <a:off x="1468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11" name="Freeform 161"/>
                  <p:cNvSpPr>
                    <a:spLocks/>
                  </p:cNvSpPr>
                  <p:nvPr/>
                </p:nvSpPr>
                <p:spPr bwMode="auto">
                  <a:xfrm>
                    <a:off x="1474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12" name="Freeform 162"/>
                  <p:cNvSpPr>
                    <a:spLocks/>
                  </p:cNvSpPr>
                  <p:nvPr/>
                </p:nvSpPr>
                <p:spPr bwMode="auto">
                  <a:xfrm>
                    <a:off x="1480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13" name="Freeform 163"/>
                  <p:cNvSpPr>
                    <a:spLocks/>
                  </p:cNvSpPr>
                  <p:nvPr/>
                </p:nvSpPr>
                <p:spPr bwMode="auto">
                  <a:xfrm>
                    <a:off x="1486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14" name="Freeform 164"/>
                  <p:cNvSpPr>
                    <a:spLocks/>
                  </p:cNvSpPr>
                  <p:nvPr/>
                </p:nvSpPr>
                <p:spPr bwMode="auto">
                  <a:xfrm>
                    <a:off x="1492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15" name="Freeform 165"/>
                  <p:cNvSpPr>
                    <a:spLocks/>
                  </p:cNvSpPr>
                  <p:nvPr/>
                </p:nvSpPr>
                <p:spPr bwMode="auto">
                  <a:xfrm>
                    <a:off x="1498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16" name="Freeform 166"/>
                  <p:cNvSpPr>
                    <a:spLocks/>
                  </p:cNvSpPr>
                  <p:nvPr/>
                </p:nvSpPr>
                <p:spPr bwMode="auto">
                  <a:xfrm>
                    <a:off x="1504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17" name="Freeform 167"/>
                  <p:cNvSpPr>
                    <a:spLocks/>
                  </p:cNvSpPr>
                  <p:nvPr/>
                </p:nvSpPr>
                <p:spPr bwMode="auto">
                  <a:xfrm>
                    <a:off x="1510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18" name="Freeform 168"/>
                  <p:cNvSpPr>
                    <a:spLocks/>
                  </p:cNvSpPr>
                  <p:nvPr/>
                </p:nvSpPr>
                <p:spPr bwMode="auto">
                  <a:xfrm>
                    <a:off x="1516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19" name="Freeform 169"/>
                  <p:cNvSpPr>
                    <a:spLocks/>
                  </p:cNvSpPr>
                  <p:nvPr/>
                </p:nvSpPr>
                <p:spPr bwMode="auto">
                  <a:xfrm>
                    <a:off x="1522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20" name="Freeform 170"/>
                  <p:cNvSpPr>
                    <a:spLocks/>
                  </p:cNvSpPr>
                  <p:nvPr/>
                </p:nvSpPr>
                <p:spPr bwMode="auto">
                  <a:xfrm>
                    <a:off x="1528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21" name="Freeform 171"/>
                  <p:cNvSpPr>
                    <a:spLocks/>
                  </p:cNvSpPr>
                  <p:nvPr/>
                </p:nvSpPr>
                <p:spPr bwMode="auto">
                  <a:xfrm>
                    <a:off x="1534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22" name="Freeform 172"/>
                  <p:cNvSpPr>
                    <a:spLocks/>
                  </p:cNvSpPr>
                  <p:nvPr/>
                </p:nvSpPr>
                <p:spPr bwMode="auto">
                  <a:xfrm>
                    <a:off x="1540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23" name="Freeform 173"/>
                  <p:cNvSpPr>
                    <a:spLocks/>
                  </p:cNvSpPr>
                  <p:nvPr/>
                </p:nvSpPr>
                <p:spPr bwMode="auto">
                  <a:xfrm>
                    <a:off x="1546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24" name="Freeform 174"/>
                  <p:cNvSpPr>
                    <a:spLocks/>
                  </p:cNvSpPr>
                  <p:nvPr/>
                </p:nvSpPr>
                <p:spPr bwMode="auto">
                  <a:xfrm>
                    <a:off x="1552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25" name="Freeform 175"/>
                  <p:cNvSpPr>
                    <a:spLocks/>
                  </p:cNvSpPr>
                  <p:nvPr/>
                </p:nvSpPr>
                <p:spPr bwMode="auto">
                  <a:xfrm>
                    <a:off x="1558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26" name="Freeform 176"/>
                  <p:cNvSpPr>
                    <a:spLocks/>
                  </p:cNvSpPr>
                  <p:nvPr/>
                </p:nvSpPr>
                <p:spPr bwMode="auto">
                  <a:xfrm>
                    <a:off x="1564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27" name="Freeform 177"/>
                  <p:cNvSpPr>
                    <a:spLocks/>
                  </p:cNvSpPr>
                  <p:nvPr/>
                </p:nvSpPr>
                <p:spPr bwMode="auto">
                  <a:xfrm>
                    <a:off x="1570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28" name="Freeform 178"/>
                  <p:cNvSpPr>
                    <a:spLocks/>
                  </p:cNvSpPr>
                  <p:nvPr/>
                </p:nvSpPr>
                <p:spPr bwMode="auto">
                  <a:xfrm>
                    <a:off x="1576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29" name="Freeform 179"/>
                  <p:cNvSpPr>
                    <a:spLocks/>
                  </p:cNvSpPr>
                  <p:nvPr/>
                </p:nvSpPr>
                <p:spPr bwMode="auto">
                  <a:xfrm>
                    <a:off x="1582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30" name="Freeform 180"/>
                  <p:cNvSpPr>
                    <a:spLocks/>
                  </p:cNvSpPr>
                  <p:nvPr/>
                </p:nvSpPr>
                <p:spPr bwMode="auto">
                  <a:xfrm>
                    <a:off x="1588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31" name="Freeform 181"/>
                  <p:cNvSpPr>
                    <a:spLocks/>
                  </p:cNvSpPr>
                  <p:nvPr/>
                </p:nvSpPr>
                <p:spPr bwMode="auto">
                  <a:xfrm>
                    <a:off x="1594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32" name="Freeform 182"/>
                  <p:cNvSpPr>
                    <a:spLocks/>
                  </p:cNvSpPr>
                  <p:nvPr/>
                </p:nvSpPr>
                <p:spPr bwMode="auto">
                  <a:xfrm>
                    <a:off x="1600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33" name="Freeform 183"/>
                  <p:cNvSpPr>
                    <a:spLocks/>
                  </p:cNvSpPr>
                  <p:nvPr/>
                </p:nvSpPr>
                <p:spPr bwMode="auto">
                  <a:xfrm>
                    <a:off x="1606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34" name="Freeform 184"/>
                  <p:cNvSpPr>
                    <a:spLocks/>
                  </p:cNvSpPr>
                  <p:nvPr/>
                </p:nvSpPr>
                <p:spPr bwMode="auto">
                  <a:xfrm>
                    <a:off x="1612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35" name="Freeform 185"/>
                  <p:cNvSpPr>
                    <a:spLocks/>
                  </p:cNvSpPr>
                  <p:nvPr/>
                </p:nvSpPr>
                <p:spPr bwMode="auto">
                  <a:xfrm>
                    <a:off x="1618" y="3300"/>
                    <a:ext cx="4" cy="3"/>
                  </a:xfrm>
                  <a:custGeom>
                    <a:avLst/>
                    <a:gdLst>
                      <a:gd name="T0" fmla="*/ 2 w 4"/>
                      <a:gd name="T1" fmla="*/ 0 h 3"/>
                      <a:gd name="T2" fmla="*/ 0 w 4"/>
                      <a:gd name="T3" fmla="*/ 0 h 3"/>
                      <a:gd name="T4" fmla="*/ 0 w 4"/>
                      <a:gd name="T5" fmla="*/ 2 h 3"/>
                      <a:gd name="T6" fmla="*/ 0 w 4"/>
                      <a:gd name="T7" fmla="*/ 3 h 3"/>
                      <a:gd name="T8" fmla="*/ 2 w 4"/>
                      <a:gd name="T9" fmla="*/ 3 h 3"/>
                      <a:gd name="T10" fmla="*/ 2 w 4"/>
                      <a:gd name="T11" fmla="*/ 3 h 3"/>
                      <a:gd name="T12" fmla="*/ 4 w 4"/>
                      <a:gd name="T13" fmla="*/ 2 h 3"/>
                      <a:gd name="T14" fmla="*/ 4 w 4"/>
                      <a:gd name="T15" fmla="*/ 0 h 3"/>
                      <a:gd name="T16" fmla="*/ 2 w 4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"/>
                      <a:gd name="T28" fmla="*/ 0 h 3"/>
                      <a:gd name="T29" fmla="*/ 4 w 4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36" name="Freeform 186"/>
                  <p:cNvSpPr>
                    <a:spLocks/>
                  </p:cNvSpPr>
                  <p:nvPr/>
                </p:nvSpPr>
                <p:spPr bwMode="auto">
                  <a:xfrm>
                    <a:off x="1625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37" name="Freeform 187"/>
                  <p:cNvSpPr>
                    <a:spLocks/>
                  </p:cNvSpPr>
                  <p:nvPr/>
                </p:nvSpPr>
                <p:spPr bwMode="auto">
                  <a:xfrm>
                    <a:off x="1631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38" name="Freeform 188"/>
                  <p:cNvSpPr>
                    <a:spLocks/>
                  </p:cNvSpPr>
                  <p:nvPr/>
                </p:nvSpPr>
                <p:spPr bwMode="auto">
                  <a:xfrm>
                    <a:off x="1637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39" name="Freeform 189"/>
                  <p:cNvSpPr>
                    <a:spLocks/>
                  </p:cNvSpPr>
                  <p:nvPr/>
                </p:nvSpPr>
                <p:spPr bwMode="auto">
                  <a:xfrm>
                    <a:off x="1643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40" name="Freeform 190"/>
                  <p:cNvSpPr>
                    <a:spLocks/>
                  </p:cNvSpPr>
                  <p:nvPr/>
                </p:nvSpPr>
                <p:spPr bwMode="auto">
                  <a:xfrm>
                    <a:off x="1649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41" name="Freeform 191"/>
                  <p:cNvSpPr>
                    <a:spLocks/>
                  </p:cNvSpPr>
                  <p:nvPr/>
                </p:nvSpPr>
                <p:spPr bwMode="auto">
                  <a:xfrm>
                    <a:off x="1655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42" name="Freeform 192"/>
                  <p:cNvSpPr>
                    <a:spLocks/>
                  </p:cNvSpPr>
                  <p:nvPr/>
                </p:nvSpPr>
                <p:spPr bwMode="auto">
                  <a:xfrm>
                    <a:off x="1661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43" name="Freeform 193"/>
                  <p:cNvSpPr>
                    <a:spLocks/>
                  </p:cNvSpPr>
                  <p:nvPr/>
                </p:nvSpPr>
                <p:spPr bwMode="auto">
                  <a:xfrm>
                    <a:off x="1667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44" name="Freeform 194"/>
                  <p:cNvSpPr>
                    <a:spLocks/>
                  </p:cNvSpPr>
                  <p:nvPr/>
                </p:nvSpPr>
                <p:spPr bwMode="auto">
                  <a:xfrm>
                    <a:off x="1673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45" name="Freeform 195"/>
                  <p:cNvSpPr>
                    <a:spLocks/>
                  </p:cNvSpPr>
                  <p:nvPr/>
                </p:nvSpPr>
                <p:spPr bwMode="auto">
                  <a:xfrm>
                    <a:off x="1679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46" name="Freeform 196"/>
                  <p:cNvSpPr>
                    <a:spLocks/>
                  </p:cNvSpPr>
                  <p:nvPr/>
                </p:nvSpPr>
                <p:spPr bwMode="auto">
                  <a:xfrm>
                    <a:off x="1685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47" name="Freeform 197"/>
                  <p:cNvSpPr>
                    <a:spLocks/>
                  </p:cNvSpPr>
                  <p:nvPr/>
                </p:nvSpPr>
                <p:spPr bwMode="auto">
                  <a:xfrm>
                    <a:off x="1691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48" name="Freeform 198"/>
                  <p:cNvSpPr>
                    <a:spLocks/>
                  </p:cNvSpPr>
                  <p:nvPr/>
                </p:nvSpPr>
                <p:spPr bwMode="auto">
                  <a:xfrm>
                    <a:off x="1697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49" name="Freeform 199"/>
                  <p:cNvSpPr>
                    <a:spLocks/>
                  </p:cNvSpPr>
                  <p:nvPr/>
                </p:nvSpPr>
                <p:spPr bwMode="auto">
                  <a:xfrm>
                    <a:off x="1703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50" name="Freeform 200"/>
                  <p:cNvSpPr>
                    <a:spLocks/>
                  </p:cNvSpPr>
                  <p:nvPr/>
                </p:nvSpPr>
                <p:spPr bwMode="auto">
                  <a:xfrm>
                    <a:off x="1709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51" name="Freeform 201"/>
                  <p:cNvSpPr>
                    <a:spLocks/>
                  </p:cNvSpPr>
                  <p:nvPr/>
                </p:nvSpPr>
                <p:spPr bwMode="auto">
                  <a:xfrm>
                    <a:off x="1715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52" name="Freeform 202"/>
                  <p:cNvSpPr>
                    <a:spLocks/>
                  </p:cNvSpPr>
                  <p:nvPr/>
                </p:nvSpPr>
                <p:spPr bwMode="auto">
                  <a:xfrm>
                    <a:off x="1721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53" name="Freeform 203"/>
                  <p:cNvSpPr>
                    <a:spLocks/>
                  </p:cNvSpPr>
                  <p:nvPr/>
                </p:nvSpPr>
                <p:spPr bwMode="auto">
                  <a:xfrm>
                    <a:off x="1727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54" name="Freeform 204"/>
                  <p:cNvSpPr>
                    <a:spLocks/>
                  </p:cNvSpPr>
                  <p:nvPr/>
                </p:nvSpPr>
                <p:spPr bwMode="auto">
                  <a:xfrm>
                    <a:off x="1733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55" name="Freeform 205"/>
                  <p:cNvSpPr>
                    <a:spLocks/>
                  </p:cNvSpPr>
                  <p:nvPr/>
                </p:nvSpPr>
                <p:spPr bwMode="auto">
                  <a:xfrm>
                    <a:off x="1739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56" name="Freeform 206"/>
                  <p:cNvSpPr>
                    <a:spLocks/>
                  </p:cNvSpPr>
                  <p:nvPr/>
                </p:nvSpPr>
                <p:spPr bwMode="auto">
                  <a:xfrm>
                    <a:off x="1745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57" name="Freeform 207"/>
                  <p:cNvSpPr>
                    <a:spLocks/>
                  </p:cNvSpPr>
                  <p:nvPr/>
                </p:nvSpPr>
                <p:spPr bwMode="auto">
                  <a:xfrm>
                    <a:off x="1751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58" name="Freeform 208"/>
                  <p:cNvSpPr>
                    <a:spLocks/>
                  </p:cNvSpPr>
                  <p:nvPr/>
                </p:nvSpPr>
                <p:spPr bwMode="auto">
                  <a:xfrm>
                    <a:off x="1757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59" name="Freeform 209"/>
                  <p:cNvSpPr>
                    <a:spLocks/>
                  </p:cNvSpPr>
                  <p:nvPr/>
                </p:nvSpPr>
                <p:spPr bwMode="auto">
                  <a:xfrm>
                    <a:off x="1763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60" name="Freeform 210"/>
                  <p:cNvSpPr>
                    <a:spLocks/>
                  </p:cNvSpPr>
                  <p:nvPr/>
                </p:nvSpPr>
                <p:spPr bwMode="auto">
                  <a:xfrm>
                    <a:off x="1769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61" name="Freeform 211"/>
                  <p:cNvSpPr>
                    <a:spLocks/>
                  </p:cNvSpPr>
                  <p:nvPr/>
                </p:nvSpPr>
                <p:spPr bwMode="auto">
                  <a:xfrm>
                    <a:off x="1775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62" name="Freeform 212"/>
                  <p:cNvSpPr>
                    <a:spLocks/>
                  </p:cNvSpPr>
                  <p:nvPr/>
                </p:nvSpPr>
                <p:spPr bwMode="auto">
                  <a:xfrm>
                    <a:off x="1781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63" name="Freeform 213"/>
                  <p:cNvSpPr>
                    <a:spLocks/>
                  </p:cNvSpPr>
                  <p:nvPr/>
                </p:nvSpPr>
                <p:spPr bwMode="auto">
                  <a:xfrm>
                    <a:off x="1787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64" name="Freeform 214"/>
                  <p:cNvSpPr>
                    <a:spLocks/>
                  </p:cNvSpPr>
                  <p:nvPr/>
                </p:nvSpPr>
                <p:spPr bwMode="auto">
                  <a:xfrm>
                    <a:off x="1793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65" name="Freeform 215"/>
                  <p:cNvSpPr>
                    <a:spLocks/>
                  </p:cNvSpPr>
                  <p:nvPr/>
                </p:nvSpPr>
                <p:spPr bwMode="auto">
                  <a:xfrm>
                    <a:off x="1799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66" name="Freeform 216"/>
                  <p:cNvSpPr>
                    <a:spLocks/>
                  </p:cNvSpPr>
                  <p:nvPr/>
                </p:nvSpPr>
                <p:spPr bwMode="auto">
                  <a:xfrm>
                    <a:off x="1805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67" name="Freeform 217"/>
                  <p:cNvSpPr>
                    <a:spLocks/>
                  </p:cNvSpPr>
                  <p:nvPr/>
                </p:nvSpPr>
                <p:spPr bwMode="auto">
                  <a:xfrm>
                    <a:off x="1812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68" name="Freeform 218"/>
                  <p:cNvSpPr>
                    <a:spLocks/>
                  </p:cNvSpPr>
                  <p:nvPr/>
                </p:nvSpPr>
                <p:spPr bwMode="auto">
                  <a:xfrm>
                    <a:off x="1818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69" name="Freeform 219"/>
                  <p:cNvSpPr>
                    <a:spLocks/>
                  </p:cNvSpPr>
                  <p:nvPr/>
                </p:nvSpPr>
                <p:spPr bwMode="auto">
                  <a:xfrm>
                    <a:off x="1824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70" name="Freeform 220"/>
                  <p:cNvSpPr>
                    <a:spLocks/>
                  </p:cNvSpPr>
                  <p:nvPr/>
                </p:nvSpPr>
                <p:spPr bwMode="auto">
                  <a:xfrm>
                    <a:off x="1830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71" name="Freeform 221"/>
                  <p:cNvSpPr>
                    <a:spLocks/>
                  </p:cNvSpPr>
                  <p:nvPr/>
                </p:nvSpPr>
                <p:spPr bwMode="auto">
                  <a:xfrm>
                    <a:off x="1836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72" name="Freeform 222"/>
                  <p:cNvSpPr>
                    <a:spLocks/>
                  </p:cNvSpPr>
                  <p:nvPr/>
                </p:nvSpPr>
                <p:spPr bwMode="auto">
                  <a:xfrm>
                    <a:off x="1842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73" name="Freeform 223"/>
                  <p:cNvSpPr>
                    <a:spLocks/>
                  </p:cNvSpPr>
                  <p:nvPr/>
                </p:nvSpPr>
                <p:spPr bwMode="auto">
                  <a:xfrm>
                    <a:off x="1848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874" name="Freeform 224"/>
                  <p:cNvSpPr>
                    <a:spLocks/>
                  </p:cNvSpPr>
                  <p:nvPr/>
                </p:nvSpPr>
                <p:spPr bwMode="auto">
                  <a:xfrm>
                    <a:off x="1854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0469" name="Group 426"/>
                <p:cNvGrpSpPr>
                  <a:grpSpLocks/>
                </p:cNvGrpSpPr>
                <p:nvPr/>
              </p:nvGrpSpPr>
              <p:grpSpPr bwMode="auto">
                <a:xfrm>
                  <a:off x="1860" y="3300"/>
                  <a:ext cx="1203" cy="3"/>
                  <a:chOff x="1860" y="3300"/>
                  <a:chExt cx="1203" cy="3"/>
                </a:xfrm>
              </p:grpSpPr>
              <p:sp>
                <p:nvSpPr>
                  <p:cNvPr id="20475" name="Freeform 226"/>
                  <p:cNvSpPr>
                    <a:spLocks/>
                  </p:cNvSpPr>
                  <p:nvPr/>
                </p:nvSpPr>
                <p:spPr bwMode="auto">
                  <a:xfrm>
                    <a:off x="1860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76" name="Freeform 227"/>
                  <p:cNvSpPr>
                    <a:spLocks/>
                  </p:cNvSpPr>
                  <p:nvPr/>
                </p:nvSpPr>
                <p:spPr bwMode="auto">
                  <a:xfrm>
                    <a:off x="1866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77" name="Freeform 228"/>
                  <p:cNvSpPr>
                    <a:spLocks/>
                  </p:cNvSpPr>
                  <p:nvPr/>
                </p:nvSpPr>
                <p:spPr bwMode="auto">
                  <a:xfrm>
                    <a:off x="1872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78" name="Freeform 229"/>
                  <p:cNvSpPr>
                    <a:spLocks/>
                  </p:cNvSpPr>
                  <p:nvPr/>
                </p:nvSpPr>
                <p:spPr bwMode="auto">
                  <a:xfrm>
                    <a:off x="1878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79" name="Freeform 230"/>
                  <p:cNvSpPr>
                    <a:spLocks/>
                  </p:cNvSpPr>
                  <p:nvPr/>
                </p:nvSpPr>
                <p:spPr bwMode="auto">
                  <a:xfrm>
                    <a:off x="1884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80" name="Freeform 231"/>
                  <p:cNvSpPr>
                    <a:spLocks/>
                  </p:cNvSpPr>
                  <p:nvPr/>
                </p:nvSpPr>
                <p:spPr bwMode="auto">
                  <a:xfrm>
                    <a:off x="1890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81" name="Freeform 232"/>
                  <p:cNvSpPr>
                    <a:spLocks/>
                  </p:cNvSpPr>
                  <p:nvPr/>
                </p:nvSpPr>
                <p:spPr bwMode="auto">
                  <a:xfrm>
                    <a:off x="1896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82" name="Freeform 233"/>
                  <p:cNvSpPr>
                    <a:spLocks/>
                  </p:cNvSpPr>
                  <p:nvPr/>
                </p:nvSpPr>
                <p:spPr bwMode="auto">
                  <a:xfrm>
                    <a:off x="1902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83" name="Freeform 234"/>
                  <p:cNvSpPr>
                    <a:spLocks/>
                  </p:cNvSpPr>
                  <p:nvPr/>
                </p:nvSpPr>
                <p:spPr bwMode="auto">
                  <a:xfrm>
                    <a:off x="1908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84" name="Freeform 235"/>
                  <p:cNvSpPr>
                    <a:spLocks/>
                  </p:cNvSpPr>
                  <p:nvPr/>
                </p:nvSpPr>
                <p:spPr bwMode="auto">
                  <a:xfrm>
                    <a:off x="1914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85" name="Freeform 236"/>
                  <p:cNvSpPr>
                    <a:spLocks/>
                  </p:cNvSpPr>
                  <p:nvPr/>
                </p:nvSpPr>
                <p:spPr bwMode="auto">
                  <a:xfrm>
                    <a:off x="1920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86" name="Freeform 237"/>
                  <p:cNvSpPr>
                    <a:spLocks/>
                  </p:cNvSpPr>
                  <p:nvPr/>
                </p:nvSpPr>
                <p:spPr bwMode="auto">
                  <a:xfrm>
                    <a:off x="1926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87" name="Freeform 238"/>
                  <p:cNvSpPr>
                    <a:spLocks/>
                  </p:cNvSpPr>
                  <p:nvPr/>
                </p:nvSpPr>
                <p:spPr bwMode="auto">
                  <a:xfrm>
                    <a:off x="1932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88" name="Freeform 239"/>
                  <p:cNvSpPr>
                    <a:spLocks/>
                  </p:cNvSpPr>
                  <p:nvPr/>
                </p:nvSpPr>
                <p:spPr bwMode="auto">
                  <a:xfrm>
                    <a:off x="1938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89" name="Freeform 240"/>
                  <p:cNvSpPr>
                    <a:spLocks/>
                  </p:cNvSpPr>
                  <p:nvPr/>
                </p:nvSpPr>
                <p:spPr bwMode="auto">
                  <a:xfrm>
                    <a:off x="1944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90" name="Freeform 241"/>
                  <p:cNvSpPr>
                    <a:spLocks/>
                  </p:cNvSpPr>
                  <p:nvPr/>
                </p:nvSpPr>
                <p:spPr bwMode="auto">
                  <a:xfrm>
                    <a:off x="1950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91" name="Freeform 242"/>
                  <p:cNvSpPr>
                    <a:spLocks/>
                  </p:cNvSpPr>
                  <p:nvPr/>
                </p:nvSpPr>
                <p:spPr bwMode="auto">
                  <a:xfrm>
                    <a:off x="1956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92" name="Freeform 243"/>
                  <p:cNvSpPr>
                    <a:spLocks/>
                  </p:cNvSpPr>
                  <p:nvPr/>
                </p:nvSpPr>
                <p:spPr bwMode="auto">
                  <a:xfrm>
                    <a:off x="1962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93" name="Freeform 244"/>
                  <p:cNvSpPr>
                    <a:spLocks/>
                  </p:cNvSpPr>
                  <p:nvPr/>
                </p:nvSpPr>
                <p:spPr bwMode="auto">
                  <a:xfrm>
                    <a:off x="1968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94" name="Freeform 245"/>
                  <p:cNvSpPr>
                    <a:spLocks/>
                  </p:cNvSpPr>
                  <p:nvPr/>
                </p:nvSpPr>
                <p:spPr bwMode="auto">
                  <a:xfrm>
                    <a:off x="1974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95" name="Freeform 246"/>
                  <p:cNvSpPr>
                    <a:spLocks/>
                  </p:cNvSpPr>
                  <p:nvPr/>
                </p:nvSpPr>
                <p:spPr bwMode="auto">
                  <a:xfrm>
                    <a:off x="1980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96" name="Freeform 247"/>
                  <p:cNvSpPr>
                    <a:spLocks/>
                  </p:cNvSpPr>
                  <p:nvPr/>
                </p:nvSpPr>
                <p:spPr bwMode="auto">
                  <a:xfrm>
                    <a:off x="1986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97" name="Freeform 248"/>
                  <p:cNvSpPr>
                    <a:spLocks/>
                  </p:cNvSpPr>
                  <p:nvPr/>
                </p:nvSpPr>
                <p:spPr bwMode="auto">
                  <a:xfrm>
                    <a:off x="1992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98" name="Freeform 249"/>
                  <p:cNvSpPr>
                    <a:spLocks/>
                  </p:cNvSpPr>
                  <p:nvPr/>
                </p:nvSpPr>
                <p:spPr bwMode="auto">
                  <a:xfrm>
                    <a:off x="1998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99" name="Freeform 250"/>
                  <p:cNvSpPr>
                    <a:spLocks/>
                  </p:cNvSpPr>
                  <p:nvPr/>
                </p:nvSpPr>
                <p:spPr bwMode="auto">
                  <a:xfrm>
                    <a:off x="2005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00" name="Freeform 251"/>
                  <p:cNvSpPr>
                    <a:spLocks/>
                  </p:cNvSpPr>
                  <p:nvPr/>
                </p:nvSpPr>
                <p:spPr bwMode="auto">
                  <a:xfrm>
                    <a:off x="2011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01" name="Freeform 252"/>
                  <p:cNvSpPr>
                    <a:spLocks/>
                  </p:cNvSpPr>
                  <p:nvPr/>
                </p:nvSpPr>
                <p:spPr bwMode="auto">
                  <a:xfrm>
                    <a:off x="2017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02" name="Freeform 253"/>
                  <p:cNvSpPr>
                    <a:spLocks/>
                  </p:cNvSpPr>
                  <p:nvPr/>
                </p:nvSpPr>
                <p:spPr bwMode="auto">
                  <a:xfrm>
                    <a:off x="2023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03" name="Freeform 254"/>
                  <p:cNvSpPr>
                    <a:spLocks/>
                  </p:cNvSpPr>
                  <p:nvPr/>
                </p:nvSpPr>
                <p:spPr bwMode="auto">
                  <a:xfrm>
                    <a:off x="2029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04" name="Freeform 255"/>
                  <p:cNvSpPr>
                    <a:spLocks/>
                  </p:cNvSpPr>
                  <p:nvPr/>
                </p:nvSpPr>
                <p:spPr bwMode="auto">
                  <a:xfrm>
                    <a:off x="2035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05" name="Freeform 256"/>
                  <p:cNvSpPr>
                    <a:spLocks/>
                  </p:cNvSpPr>
                  <p:nvPr/>
                </p:nvSpPr>
                <p:spPr bwMode="auto">
                  <a:xfrm>
                    <a:off x="2041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06" name="Freeform 257"/>
                  <p:cNvSpPr>
                    <a:spLocks/>
                  </p:cNvSpPr>
                  <p:nvPr/>
                </p:nvSpPr>
                <p:spPr bwMode="auto">
                  <a:xfrm>
                    <a:off x="2047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07" name="Freeform 258"/>
                  <p:cNvSpPr>
                    <a:spLocks/>
                  </p:cNvSpPr>
                  <p:nvPr/>
                </p:nvSpPr>
                <p:spPr bwMode="auto">
                  <a:xfrm>
                    <a:off x="2053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08" name="Freeform 259"/>
                  <p:cNvSpPr>
                    <a:spLocks/>
                  </p:cNvSpPr>
                  <p:nvPr/>
                </p:nvSpPr>
                <p:spPr bwMode="auto">
                  <a:xfrm>
                    <a:off x="2059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09" name="Freeform 260"/>
                  <p:cNvSpPr>
                    <a:spLocks/>
                  </p:cNvSpPr>
                  <p:nvPr/>
                </p:nvSpPr>
                <p:spPr bwMode="auto">
                  <a:xfrm>
                    <a:off x="2065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10" name="Freeform 261"/>
                  <p:cNvSpPr>
                    <a:spLocks/>
                  </p:cNvSpPr>
                  <p:nvPr/>
                </p:nvSpPr>
                <p:spPr bwMode="auto">
                  <a:xfrm>
                    <a:off x="2071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11" name="Freeform 262"/>
                  <p:cNvSpPr>
                    <a:spLocks/>
                  </p:cNvSpPr>
                  <p:nvPr/>
                </p:nvSpPr>
                <p:spPr bwMode="auto">
                  <a:xfrm>
                    <a:off x="2077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12" name="Freeform 263"/>
                  <p:cNvSpPr>
                    <a:spLocks/>
                  </p:cNvSpPr>
                  <p:nvPr/>
                </p:nvSpPr>
                <p:spPr bwMode="auto">
                  <a:xfrm>
                    <a:off x="2083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13" name="Freeform 264"/>
                  <p:cNvSpPr>
                    <a:spLocks/>
                  </p:cNvSpPr>
                  <p:nvPr/>
                </p:nvSpPr>
                <p:spPr bwMode="auto">
                  <a:xfrm>
                    <a:off x="2089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14" name="Freeform 265"/>
                  <p:cNvSpPr>
                    <a:spLocks/>
                  </p:cNvSpPr>
                  <p:nvPr/>
                </p:nvSpPr>
                <p:spPr bwMode="auto">
                  <a:xfrm>
                    <a:off x="2095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15" name="Freeform 266"/>
                  <p:cNvSpPr>
                    <a:spLocks/>
                  </p:cNvSpPr>
                  <p:nvPr/>
                </p:nvSpPr>
                <p:spPr bwMode="auto">
                  <a:xfrm>
                    <a:off x="2101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16" name="Freeform 267"/>
                  <p:cNvSpPr>
                    <a:spLocks/>
                  </p:cNvSpPr>
                  <p:nvPr/>
                </p:nvSpPr>
                <p:spPr bwMode="auto">
                  <a:xfrm>
                    <a:off x="2107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17" name="Freeform 268"/>
                  <p:cNvSpPr>
                    <a:spLocks/>
                  </p:cNvSpPr>
                  <p:nvPr/>
                </p:nvSpPr>
                <p:spPr bwMode="auto">
                  <a:xfrm>
                    <a:off x="2113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18" name="Freeform 269"/>
                  <p:cNvSpPr>
                    <a:spLocks/>
                  </p:cNvSpPr>
                  <p:nvPr/>
                </p:nvSpPr>
                <p:spPr bwMode="auto">
                  <a:xfrm>
                    <a:off x="2119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19" name="Freeform 270"/>
                  <p:cNvSpPr>
                    <a:spLocks/>
                  </p:cNvSpPr>
                  <p:nvPr/>
                </p:nvSpPr>
                <p:spPr bwMode="auto">
                  <a:xfrm>
                    <a:off x="2125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20" name="Freeform 271"/>
                  <p:cNvSpPr>
                    <a:spLocks/>
                  </p:cNvSpPr>
                  <p:nvPr/>
                </p:nvSpPr>
                <p:spPr bwMode="auto">
                  <a:xfrm>
                    <a:off x="2131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21" name="Freeform 272"/>
                  <p:cNvSpPr>
                    <a:spLocks/>
                  </p:cNvSpPr>
                  <p:nvPr/>
                </p:nvSpPr>
                <p:spPr bwMode="auto">
                  <a:xfrm>
                    <a:off x="2137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22" name="Freeform 273"/>
                  <p:cNvSpPr>
                    <a:spLocks/>
                  </p:cNvSpPr>
                  <p:nvPr/>
                </p:nvSpPr>
                <p:spPr bwMode="auto">
                  <a:xfrm>
                    <a:off x="2143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23" name="Freeform 274"/>
                  <p:cNvSpPr>
                    <a:spLocks/>
                  </p:cNvSpPr>
                  <p:nvPr/>
                </p:nvSpPr>
                <p:spPr bwMode="auto">
                  <a:xfrm>
                    <a:off x="2149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24" name="Freeform 275"/>
                  <p:cNvSpPr>
                    <a:spLocks/>
                  </p:cNvSpPr>
                  <p:nvPr/>
                </p:nvSpPr>
                <p:spPr bwMode="auto">
                  <a:xfrm>
                    <a:off x="2155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25" name="Freeform 276"/>
                  <p:cNvSpPr>
                    <a:spLocks/>
                  </p:cNvSpPr>
                  <p:nvPr/>
                </p:nvSpPr>
                <p:spPr bwMode="auto">
                  <a:xfrm>
                    <a:off x="2161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26" name="Freeform 277"/>
                  <p:cNvSpPr>
                    <a:spLocks/>
                  </p:cNvSpPr>
                  <p:nvPr/>
                </p:nvSpPr>
                <p:spPr bwMode="auto">
                  <a:xfrm>
                    <a:off x="2167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27" name="Freeform 278"/>
                  <p:cNvSpPr>
                    <a:spLocks/>
                  </p:cNvSpPr>
                  <p:nvPr/>
                </p:nvSpPr>
                <p:spPr bwMode="auto">
                  <a:xfrm>
                    <a:off x="2173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28" name="Freeform 279"/>
                  <p:cNvSpPr>
                    <a:spLocks/>
                  </p:cNvSpPr>
                  <p:nvPr/>
                </p:nvSpPr>
                <p:spPr bwMode="auto">
                  <a:xfrm>
                    <a:off x="2179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29" name="Freeform 280"/>
                  <p:cNvSpPr>
                    <a:spLocks/>
                  </p:cNvSpPr>
                  <p:nvPr/>
                </p:nvSpPr>
                <p:spPr bwMode="auto">
                  <a:xfrm>
                    <a:off x="2185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30" name="Freeform 281"/>
                  <p:cNvSpPr>
                    <a:spLocks/>
                  </p:cNvSpPr>
                  <p:nvPr/>
                </p:nvSpPr>
                <p:spPr bwMode="auto">
                  <a:xfrm>
                    <a:off x="2191" y="3300"/>
                    <a:ext cx="4" cy="3"/>
                  </a:xfrm>
                  <a:custGeom>
                    <a:avLst/>
                    <a:gdLst>
                      <a:gd name="T0" fmla="*/ 2 w 4"/>
                      <a:gd name="T1" fmla="*/ 0 h 3"/>
                      <a:gd name="T2" fmla="*/ 0 w 4"/>
                      <a:gd name="T3" fmla="*/ 0 h 3"/>
                      <a:gd name="T4" fmla="*/ 0 w 4"/>
                      <a:gd name="T5" fmla="*/ 2 h 3"/>
                      <a:gd name="T6" fmla="*/ 0 w 4"/>
                      <a:gd name="T7" fmla="*/ 3 h 3"/>
                      <a:gd name="T8" fmla="*/ 2 w 4"/>
                      <a:gd name="T9" fmla="*/ 3 h 3"/>
                      <a:gd name="T10" fmla="*/ 2 w 4"/>
                      <a:gd name="T11" fmla="*/ 3 h 3"/>
                      <a:gd name="T12" fmla="*/ 4 w 4"/>
                      <a:gd name="T13" fmla="*/ 2 h 3"/>
                      <a:gd name="T14" fmla="*/ 4 w 4"/>
                      <a:gd name="T15" fmla="*/ 0 h 3"/>
                      <a:gd name="T16" fmla="*/ 2 w 4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"/>
                      <a:gd name="T28" fmla="*/ 0 h 3"/>
                      <a:gd name="T29" fmla="*/ 4 w 4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31" name="Freeform 282"/>
                  <p:cNvSpPr>
                    <a:spLocks/>
                  </p:cNvSpPr>
                  <p:nvPr/>
                </p:nvSpPr>
                <p:spPr bwMode="auto">
                  <a:xfrm>
                    <a:off x="2198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32" name="Freeform 283"/>
                  <p:cNvSpPr>
                    <a:spLocks/>
                  </p:cNvSpPr>
                  <p:nvPr/>
                </p:nvSpPr>
                <p:spPr bwMode="auto">
                  <a:xfrm>
                    <a:off x="2204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33" name="Freeform 284"/>
                  <p:cNvSpPr>
                    <a:spLocks/>
                  </p:cNvSpPr>
                  <p:nvPr/>
                </p:nvSpPr>
                <p:spPr bwMode="auto">
                  <a:xfrm>
                    <a:off x="2210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34" name="Freeform 285"/>
                  <p:cNvSpPr>
                    <a:spLocks/>
                  </p:cNvSpPr>
                  <p:nvPr/>
                </p:nvSpPr>
                <p:spPr bwMode="auto">
                  <a:xfrm>
                    <a:off x="2216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35" name="Freeform 286"/>
                  <p:cNvSpPr>
                    <a:spLocks/>
                  </p:cNvSpPr>
                  <p:nvPr/>
                </p:nvSpPr>
                <p:spPr bwMode="auto">
                  <a:xfrm>
                    <a:off x="2222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36" name="Freeform 287"/>
                  <p:cNvSpPr>
                    <a:spLocks/>
                  </p:cNvSpPr>
                  <p:nvPr/>
                </p:nvSpPr>
                <p:spPr bwMode="auto">
                  <a:xfrm>
                    <a:off x="2228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37" name="Freeform 288"/>
                  <p:cNvSpPr>
                    <a:spLocks/>
                  </p:cNvSpPr>
                  <p:nvPr/>
                </p:nvSpPr>
                <p:spPr bwMode="auto">
                  <a:xfrm>
                    <a:off x="2234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38" name="Freeform 289"/>
                  <p:cNvSpPr>
                    <a:spLocks/>
                  </p:cNvSpPr>
                  <p:nvPr/>
                </p:nvSpPr>
                <p:spPr bwMode="auto">
                  <a:xfrm>
                    <a:off x="2240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39" name="Freeform 290"/>
                  <p:cNvSpPr>
                    <a:spLocks/>
                  </p:cNvSpPr>
                  <p:nvPr/>
                </p:nvSpPr>
                <p:spPr bwMode="auto">
                  <a:xfrm>
                    <a:off x="2246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40" name="Freeform 291"/>
                  <p:cNvSpPr>
                    <a:spLocks/>
                  </p:cNvSpPr>
                  <p:nvPr/>
                </p:nvSpPr>
                <p:spPr bwMode="auto">
                  <a:xfrm>
                    <a:off x="2252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41" name="Freeform 292"/>
                  <p:cNvSpPr>
                    <a:spLocks/>
                  </p:cNvSpPr>
                  <p:nvPr/>
                </p:nvSpPr>
                <p:spPr bwMode="auto">
                  <a:xfrm>
                    <a:off x="2258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42" name="Freeform 293"/>
                  <p:cNvSpPr>
                    <a:spLocks/>
                  </p:cNvSpPr>
                  <p:nvPr/>
                </p:nvSpPr>
                <p:spPr bwMode="auto">
                  <a:xfrm>
                    <a:off x="2264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43" name="Freeform 294"/>
                  <p:cNvSpPr>
                    <a:spLocks/>
                  </p:cNvSpPr>
                  <p:nvPr/>
                </p:nvSpPr>
                <p:spPr bwMode="auto">
                  <a:xfrm>
                    <a:off x="2270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44" name="Freeform 295"/>
                  <p:cNvSpPr>
                    <a:spLocks/>
                  </p:cNvSpPr>
                  <p:nvPr/>
                </p:nvSpPr>
                <p:spPr bwMode="auto">
                  <a:xfrm>
                    <a:off x="2276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45" name="Freeform 296"/>
                  <p:cNvSpPr>
                    <a:spLocks/>
                  </p:cNvSpPr>
                  <p:nvPr/>
                </p:nvSpPr>
                <p:spPr bwMode="auto">
                  <a:xfrm>
                    <a:off x="2282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46" name="Freeform 297"/>
                  <p:cNvSpPr>
                    <a:spLocks/>
                  </p:cNvSpPr>
                  <p:nvPr/>
                </p:nvSpPr>
                <p:spPr bwMode="auto">
                  <a:xfrm>
                    <a:off x="2288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47" name="Freeform 298"/>
                  <p:cNvSpPr>
                    <a:spLocks/>
                  </p:cNvSpPr>
                  <p:nvPr/>
                </p:nvSpPr>
                <p:spPr bwMode="auto">
                  <a:xfrm>
                    <a:off x="2294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48" name="Freeform 299"/>
                  <p:cNvSpPr>
                    <a:spLocks/>
                  </p:cNvSpPr>
                  <p:nvPr/>
                </p:nvSpPr>
                <p:spPr bwMode="auto">
                  <a:xfrm>
                    <a:off x="2300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49" name="Freeform 300"/>
                  <p:cNvSpPr>
                    <a:spLocks/>
                  </p:cNvSpPr>
                  <p:nvPr/>
                </p:nvSpPr>
                <p:spPr bwMode="auto">
                  <a:xfrm>
                    <a:off x="2306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50" name="Freeform 301"/>
                  <p:cNvSpPr>
                    <a:spLocks/>
                  </p:cNvSpPr>
                  <p:nvPr/>
                </p:nvSpPr>
                <p:spPr bwMode="auto">
                  <a:xfrm>
                    <a:off x="2312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51" name="Freeform 302"/>
                  <p:cNvSpPr>
                    <a:spLocks/>
                  </p:cNvSpPr>
                  <p:nvPr/>
                </p:nvSpPr>
                <p:spPr bwMode="auto">
                  <a:xfrm>
                    <a:off x="2318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52" name="Freeform 303"/>
                  <p:cNvSpPr>
                    <a:spLocks/>
                  </p:cNvSpPr>
                  <p:nvPr/>
                </p:nvSpPr>
                <p:spPr bwMode="auto">
                  <a:xfrm>
                    <a:off x="2324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53" name="Freeform 304"/>
                  <p:cNvSpPr>
                    <a:spLocks/>
                  </p:cNvSpPr>
                  <p:nvPr/>
                </p:nvSpPr>
                <p:spPr bwMode="auto">
                  <a:xfrm>
                    <a:off x="2330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54" name="Freeform 305"/>
                  <p:cNvSpPr>
                    <a:spLocks/>
                  </p:cNvSpPr>
                  <p:nvPr/>
                </p:nvSpPr>
                <p:spPr bwMode="auto">
                  <a:xfrm>
                    <a:off x="2336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55" name="Freeform 306"/>
                  <p:cNvSpPr>
                    <a:spLocks/>
                  </p:cNvSpPr>
                  <p:nvPr/>
                </p:nvSpPr>
                <p:spPr bwMode="auto">
                  <a:xfrm>
                    <a:off x="2342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56" name="Freeform 307"/>
                  <p:cNvSpPr>
                    <a:spLocks/>
                  </p:cNvSpPr>
                  <p:nvPr/>
                </p:nvSpPr>
                <p:spPr bwMode="auto">
                  <a:xfrm>
                    <a:off x="2348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57" name="Freeform 308"/>
                  <p:cNvSpPr>
                    <a:spLocks/>
                  </p:cNvSpPr>
                  <p:nvPr/>
                </p:nvSpPr>
                <p:spPr bwMode="auto">
                  <a:xfrm>
                    <a:off x="2354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58" name="Freeform 309"/>
                  <p:cNvSpPr>
                    <a:spLocks/>
                  </p:cNvSpPr>
                  <p:nvPr/>
                </p:nvSpPr>
                <p:spPr bwMode="auto">
                  <a:xfrm>
                    <a:off x="2360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59" name="Freeform 310"/>
                  <p:cNvSpPr>
                    <a:spLocks/>
                  </p:cNvSpPr>
                  <p:nvPr/>
                </p:nvSpPr>
                <p:spPr bwMode="auto">
                  <a:xfrm>
                    <a:off x="2366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60" name="Freeform 311"/>
                  <p:cNvSpPr>
                    <a:spLocks/>
                  </p:cNvSpPr>
                  <p:nvPr/>
                </p:nvSpPr>
                <p:spPr bwMode="auto">
                  <a:xfrm>
                    <a:off x="2372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61" name="Freeform 312"/>
                  <p:cNvSpPr>
                    <a:spLocks/>
                  </p:cNvSpPr>
                  <p:nvPr/>
                </p:nvSpPr>
                <p:spPr bwMode="auto">
                  <a:xfrm>
                    <a:off x="2378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62" name="Freeform 313"/>
                  <p:cNvSpPr>
                    <a:spLocks/>
                  </p:cNvSpPr>
                  <p:nvPr/>
                </p:nvSpPr>
                <p:spPr bwMode="auto">
                  <a:xfrm>
                    <a:off x="2385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63" name="Freeform 314"/>
                  <p:cNvSpPr>
                    <a:spLocks/>
                  </p:cNvSpPr>
                  <p:nvPr/>
                </p:nvSpPr>
                <p:spPr bwMode="auto">
                  <a:xfrm>
                    <a:off x="2391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64" name="Freeform 315"/>
                  <p:cNvSpPr>
                    <a:spLocks/>
                  </p:cNvSpPr>
                  <p:nvPr/>
                </p:nvSpPr>
                <p:spPr bwMode="auto">
                  <a:xfrm>
                    <a:off x="2397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65" name="Freeform 316"/>
                  <p:cNvSpPr>
                    <a:spLocks/>
                  </p:cNvSpPr>
                  <p:nvPr/>
                </p:nvSpPr>
                <p:spPr bwMode="auto">
                  <a:xfrm>
                    <a:off x="2403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66" name="Freeform 317"/>
                  <p:cNvSpPr>
                    <a:spLocks/>
                  </p:cNvSpPr>
                  <p:nvPr/>
                </p:nvSpPr>
                <p:spPr bwMode="auto">
                  <a:xfrm>
                    <a:off x="2409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67" name="Freeform 318"/>
                  <p:cNvSpPr>
                    <a:spLocks/>
                  </p:cNvSpPr>
                  <p:nvPr/>
                </p:nvSpPr>
                <p:spPr bwMode="auto">
                  <a:xfrm>
                    <a:off x="2415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68" name="Freeform 319"/>
                  <p:cNvSpPr>
                    <a:spLocks/>
                  </p:cNvSpPr>
                  <p:nvPr/>
                </p:nvSpPr>
                <p:spPr bwMode="auto">
                  <a:xfrm>
                    <a:off x="2421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69" name="Freeform 320"/>
                  <p:cNvSpPr>
                    <a:spLocks/>
                  </p:cNvSpPr>
                  <p:nvPr/>
                </p:nvSpPr>
                <p:spPr bwMode="auto">
                  <a:xfrm>
                    <a:off x="2427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70" name="Freeform 321"/>
                  <p:cNvSpPr>
                    <a:spLocks/>
                  </p:cNvSpPr>
                  <p:nvPr/>
                </p:nvSpPr>
                <p:spPr bwMode="auto">
                  <a:xfrm>
                    <a:off x="2433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71" name="Freeform 322"/>
                  <p:cNvSpPr>
                    <a:spLocks/>
                  </p:cNvSpPr>
                  <p:nvPr/>
                </p:nvSpPr>
                <p:spPr bwMode="auto">
                  <a:xfrm>
                    <a:off x="2439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72" name="Freeform 323"/>
                  <p:cNvSpPr>
                    <a:spLocks/>
                  </p:cNvSpPr>
                  <p:nvPr/>
                </p:nvSpPr>
                <p:spPr bwMode="auto">
                  <a:xfrm>
                    <a:off x="2445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73" name="Freeform 324"/>
                  <p:cNvSpPr>
                    <a:spLocks/>
                  </p:cNvSpPr>
                  <p:nvPr/>
                </p:nvSpPr>
                <p:spPr bwMode="auto">
                  <a:xfrm>
                    <a:off x="2451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74" name="Freeform 325"/>
                  <p:cNvSpPr>
                    <a:spLocks/>
                  </p:cNvSpPr>
                  <p:nvPr/>
                </p:nvSpPr>
                <p:spPr bwMode="auto">
                  <a:xfrm>
                    <a:off x="2457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75" name="Freeform 326"/>
                  <p:cNvSpPr>
                    <a:spLocks/>
                  </p:cNvSpPr>
                  <p:nvPr/>
                </p:nvSpPr>
                <p:spPr bwMode="auto">
                  <a:xfrm>
                    <a:off x="2463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76" name="Freeform 327"/>
                  <p:cNvSpPr>
                    <a:spLocks/>
                  </p:cNvSpPr>
                  <p:nvPr/>
                </p:nvSpPr>
                <p:spPr bwMode="auto">
                  <a:xfrm>
                    <a:off x="2469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77" name="Freeform 328"/>
                  <p:cNvSpPr>
                    <a:spLocks/>
                  </p:cNvSpPr>
                  <p:nvPr/>
                </p:nvSpPr>
                <p:spPr bwMode="auto">
                  <a:xfrm>
                    <a:off x="2475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78" name="Freeform 329"/>
                  <p:cNvSpPr>
                    <a:spLocks/>
                  </p:cNvSpPr>
                  <p:nvPr/>
                </p:nvSpPr>
                <p:spPr bwMode="auto">
                  <a:xfrm>
                    <a:off x="2481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79" name="Freeform 330"/>
                  <p:cNvSpPr>
                    <a:spLocks/>
                  </p:cNvSpPr>
                  <p:nvPr/>
                </p:nvSpPr>
                <p:spPr bwMode="auto">
                  <a:xfrm>
                    <a:off x="2487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80" name="Freeform 331"/>
                  <p:cNvSpPr>
                    <a:spLocks/>
                  </p:cNvSpPr>
                  <p:nvPr/>
                </p:nvSpPr>
                <p:spPr bwMode="auto">
                  <a:xfrm>
                    <a:off x="2493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81" name="Freeform 332"/>
                  <p:cNvSpPr>
                    <a:spLocks/>
                  </p:cNvSpPr>
                  <p:nvPr/>
                </p:nvSpPr>
                <p:spPr bwMode="auto">
                  <a:xfrm>
                    <a:off x="2499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82" name="Freeform 333"/>
                  <p:cNvSpPr>
                    <a:spLocks/>
                  </p:cNvSpPr>
                  <p:nvPr/>
                </p:nvSpPr>
                <p:spPr bwMode="auto">
                  <a:xfrm>
                    <a:off x="2505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83" name="Freeform 334"/>
                  <p:cNvSpPr>
                    <a:spLocks/>
                  </p:cNvSpPr>
                  <p:nvPr/>
                </p:nvSpPr>
                <p:spPr bwMode="auto">
                  <a:xfrm>
                    <a:off x="2511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84" name="Freeform 335"/>
                  <p:cNvSpPr>
                    <a:spLocks/>
                  </p:cNvSpPr>
                  <p:nvPr/>
                </p:nvSpPr>
                <p:spPr bwMode="auto">
                  <a:xfrm>
                    <a:off x="2517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85" name="Freeform 336"/>
                  <p:cNvSpPr>
                    <a:spLocks/>
                  </p:cNvSpPr>
                  <p:nvPr/>
                </p:nvSpPr>
                <p:spPr bwMode="auto">
                  <a:xfrm>
                    <a:off x="2523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86" name="Freeform 337"/>
                  <p:cNvSpPr>
                    <a:spLocks/>
                  </p:cNvSpPr>
                  <p:nvPr/>
                </p:nvSpPr>
                <p:spPr bwMode="auto">
                  <a:xfrm>
                    <a:off x="2529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87" name="Freeform 338"/>
                  <p:cNvSpPr>
                    <a:spLocks/>
                  </p:cNvSpPr>
                  <p:nvPr/>
                </p:nvSpPr>
                <p:spPr bwMode="auto">
                  <a:xfrm>
                    <a:off x="2535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88" name="Freeform 339"/>
                  <p:cNvSpPr>
                    <a:spLocks/>
                  </p:cNvSpPr>
                  <p:nvPr/>
                </p:nvSpPr>
                <p:spPr bwMode="auto">
                  <a:xfrm>
                    <a:off x="2541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89" name="Freeform 340"/>
                  <p:cNvSpPr>
                    <a:spLocks/>
                  </p:cNvSpPr>
                  <p:nvPr/>
                </p:nvSpPr>
                <p:spPr bwMode="auto">
                  <a:xfrm>
                    <a:off x="2547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90" name="Freeform 341"/>
                  <p:cNvSpPr>
                    <a:spLocks/>
                  </p:cNvSpPr>
                  <p:nvPr/>
                </p:nvSpPr>
                <p:spPr bwMode="auto">
                  <a:xfrm>
                    <a:off x="2553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91" name="Freeform 342"/>
                  <p:cNvSpPr>
                    <a:spLocks/>
                  </p:cNvSpPr>
                  <p:nvPr/>
                </p:nvSpPr>
                <p:spPr bwMode="auto">
                  <a:xfrm>
                    <a:off x="2559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92" name="Freeform 343"/>
                  <p:cNvSpPr>
                    <a:spLocks/>
                  </p:cNvSpPr>
                  <p:nvPr/>
                </p:nvSpPr>
                <p:spPr bwMode="auto">
                  <a:xfrm>
                    <a:off x="2565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93" name="Freeform 344"/>
                  <p:cNvSpPr>
                    <a:spLocks/>
                  </p:cNvSpPr>
                  <p:nvPr/>
                </p:nvSpPr>
                <p:spPr bwMode="auto">
                  <a:xfrm>
                    <a:off x="2571" y="3300"/>
                    <a:ext cx="4" cy="3"/>
                  </a:xfrm>
                  <a:custGeom>
                    <a:avLst/>
                    <a:gdLst>
                      <a:gd name="T0" fmla="*/ 2 w 4"/>
                      <a:gd name="T1" fmla="*/ 0 h 3"/>
                      <a:gd name="T2" fmla="*/ 0 w 4"/>
                      <a:gd name="T3" fmla="*/ 0 h 3"/>
                      <a:gd name="T4" fmla="*/ 0 w 4"/>
                      <a:gd name="T5" fmla="*/ 2 h 3"/>
                      <a:gd name="T6" fmla="*/ 0 w 4"/>
                      <a:gd name="T7" fmla="*/ 3 h 3"/>
                      <a:gd name="T8" fmla="*/ 2 w 4"/>
                      <a:gd name="T9" fmla="*/ 3 h 3"/>
                      <a:gd name="T10" fmla="*/ 2 w 4"/>
                      <a:gd name="T11" fmla="*/ 3 h 3"/>
                      <a:gd name="T12" fmla="*/ 4 w 4"/>
                      <a:gd name="T13" fmla="*/ 2 h 3"/>
                      <a:gd name="T14" fmla="*/ 4 w 4"/>
                      <a:gd name="T15" fmla="*/ 0 h 3"/>
                      <a:gd name="T16" fmla="*/ 2 w 4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"/>
                      <a:gd name="T28" fmla="*/ 0 h 3"/>
                      <a:gd name="T29" fmla="*/ 4 w 4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94" name="Freeform 345"/>
                  <p:cNvSpPr>
                    <a:spLocks/>
                  </p:cNvSpPr>
                  <p:nvPr/>
                </p:nvSpPr>
                <p:spPr bwMode="auto">
                  <a:xfrm>
                    <a:off x="2578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95" name="Freeform 346"/>
                  <p:cNvSpPr>
                    <a:spLocks/>
                  </p:cNvSpPr>
                  <p:nvPr/>
                </p:nvSpPr>
                <p:spPr bwMode="auto">
                  <a:xfrm>
                    <a:off x="2584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96" name="Freeform 347"/>
                  <p:cNvSpPr>
                    <a:spLocks/>
                  </p:cNvSpPr>
                  <p:nvPr/>
                </p:nvSpPr>
                <p:spPr bwMode="auto">
                  <a:xfrm>
                    <a:off x="2590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97" name="Freeform 348"/>
                  <p:cNvSpPr>
                    <a:spLocks/>
                  </p:cNvSpPr>
                  <p:nvPr/>
                </p:nvSpPr>
                <p:spPr bwMode="auto">
                  <a:xfrm>
                    <a:off x="2596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98" name="Freeform 349"/>
                  <p:cNvSpPr>
                    <a:spLocks/>
                  </p:cNvSpPr>
                  <p:nvPr/>
                </p:nvSpPr>
                <p:spPr bwMode="auto">
                  <a:xfrm>
                    <a:off x="2602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599" name="Freeform 350"/>
                  <p:cNvSpPr>
                    <a:spLocks/>
                  </p:cNvSpPr>
                  <p:nvPr/>
                </p:nvSpPr>
                <p:spPr bwMode="auto">
                  <a:xfrm>
                    <a:off x="2608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00" name="Freeform 351"/>
                  <p:cNvSpPr>
                    <a:spLocks/>
                  </p:cNvSpPr>
                  <p:nvPr/>
                </p:nvSpPr>
                <p:spPr bwMode="auto">
                  <a:xfrm>
                    <a:off x="2614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01" name="Freeform 352"/>
                  <p:cNvSpPr>
                    <a:spLocks/>
                  </p:cNvSpPr>
                  <p:nvPr/>
                </p:nvSpPr>
                <p:spPr bwMode="auto">
                  <a:xfrm>
                    <a:off x="2620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02" name="Freeform 353"/>
                  <p:cNvSpPr>
                    <a:spLocks/>
                  </p:cNvSpPr>
                  <p:nvPr/>
                </p:nvSpPr>
                <p:spPr bwMode="auto">
                  <a:xfrm>
                    <a:off x="2626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03" name="Freeform 354"/>
                  <p:cNvSpPr>
                    <a:spLocks/>
                  </p:cNvSpPr>
                  <p:nvPr/>
                </p:nvSpPr>
                <p:spPr bwMode="auto">
                  <a:xfrm>
                    <a:off x="2632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04" name="Freeform 355"/>
                  <p:cNvSpPr>
                    <a:spLocks/>
                  </p:cNvSpPr>
                  <p:nvPr/>
                </p:nvSpPr>
                <p:spPr bwMode="auto">
                  <a:xfrm>
                    <a:off x="2638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05" name="Freeform 356"/>
                  <p:cNvSpPr>
                    <a:spLocks/>
                  </p:cNvSpPr>
                  <p:nvPr/>
                </p:nvSpPr>
                <p:spPr bwMode="auto">
                  <a:xfrm>
                    <a:off x="2644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06" name="Freeform 357"/>
                  <p:cNvSpPr>
                    <a:spLocks/>
                  </p:cNvSpPr>
                  <p:nvPr/>
                </p:nvSpPr>
                <p:spPr bwMode="auto">
                  <a:xfrm>
                    <a:off x="2650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07" name="Freeform 358"/>
                  <p:cNvSpPr>
                    <a:spLocks/>
                  </p:cNvSpPr>
                  <p:nvPr/>
                </p:nvSpPr>
                <p:spPr bwMode="auto">
                  <a:xfrm>
                    <a:off x="2656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08" name="Freeform 359"/>
                  <p:cNvSpPr>
                    <a:spLocks/>
                  </p:cNvSpPr>
                  <p:nvPr/>
                </p:nvSpPr>
                <p:spPr bwMode="auto">
                  <a:xfrm>
                    <a:off x="2662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09" name="Freeform 360"/>
                  <p:cNvSpPr>
                    <a:spLocks/>
                  </p:cNvSpPr>
                  <p:nvPr/>
                </p:nvSpPr>
                <p:spPr bwMode="auto">
                  <a:xfrm>
                    <a:off x="2668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10" name="Freeform 361"/>
                  <p:cNvSpPr>
                    <a:spLocks/>
                  </p:cNvSpPr>
                  <p:nvPr/>
                </p:nvSpPr>
                <p:spPr bwMode="auto">
                  <a:xfrm>
                    <a:off x="2674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11" name="Freeform 362"/>
                  <p:cNvSpPr>
                    <a:spLocks/>
                  </p:cNvSpPr>
                  <p:nvPr/>
                </p:nvSpPr>
                <p:spPr bwMode="auto">
                  <a:xfrm>
                    <a:off x="2680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12" name="Freeform 363"/>
                  <p:cNvSpPr>
                    <a:spLocks/>
                  </p:cNvSpPr>
                  <p:nvPr/>
                </p:nvSpPr>
                <p:spPr bwMode="auto">
                  <a:xfrm>
                    <a:off x="2686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13" name="Freeform 364"/>
                  <p:cNvSpPr>
                    <a:spLocks/>
                  </p:cNvSpPr>
                  <p:nvPr/>
                </p:nvSpPr>
                <p:spPr bwMode="auto">
                  <a:xfrm>
                    <a:off x="2692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14" name="Freeform 365"/>
                  <p:cNvSpPr>
                    <a:spLocks/>
                  </p:cNvSpPr>
                  <p:nvPr/>
                </p:nvSpPr>
                <p:spPr bwMode="auto">
                  <a:xfrm>
                    <a:off x="2698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15" name="Freeform 366"/>
                  <p:cNvSpPr>
                    <a:spLocks/>
                  </p:cNvSpPr>
                  <p:nvPr/>
                </p:nvSpPr>
                <p:spPr bwMode="auto">
                  <a:xfrm>
                    <a:off x="2704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16" name="Freeform 367"/>
                  <p:cNvSpPr>
                    <a:spLocks/>
                  </p:cNvSpPr>
                  <p:nvPr/>
                </p:nvSpPr>
                <p:spPr bwMode="auto">
                  <a:xfrm>
                    <a:off x="2710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17" name="Freeform 368"/>
                  <p:cNvSpPr>
                    <a:spLocks/>
                  </p:cNvSpPr>
                  <p:nvPr/>
                </p:nvSpPr>
                <p:spPr bwMode="auto">
                  <a:xfrm>
                    <a:off x="2716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18" name="Freeform 369"/>
                  <p:cNvSpPr>
                    <a:spLocks/>
                  </p:cNvSpPr>
                  <p:nvPr/>
                </p:nvSpPr>
                <p:spPr bwMode="auto">
                  <a:xfrm>
                    <a:off x="2722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19" name="Freeform 370"/>
                  <p:cNvSpPr>
                    <a:spLocks/>
                  </p:cNvSpPr>
                  <p:nvPr/>
                </p:nvSpPr>
                <p:spPr bwMode="auto">
                  <a:xfrm>
                    <a:off x="2728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20" name="Freeform 371"/>
                  <p:cNvSpPr>
                    <a:spLocks/>
                  </p:cNvSpPr>
                  <p:nvPr/>
                </p:nvSpPr>
                <p:spPr bwMode="auto">
                  <a:xfrm>
                    <a:off x="2734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21" name="Freeform 372"/>
                  <p:cNvSpPr>
                    <a:spLocks/>
                  </p:cNvSpPr>
                  <p:nvPr/>
                </p:nvSpPr>
                <p:spPr bwMode="auto">
                  <a:xfrm>
                    <a:off x="2740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22" name="Freeform 373"/>
                  <p:cNvSpPr>
                    <a:spLocks/>
                  </p:cNvSpPr>
                  <p:nvPr/>
                </p:nvSpPr>
                <p:spPr bwMode="auto">
                  <a:xfrm>
                    <a:off x="2746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23" name="Freeform 374"/>
                  <p:cNvSpPr>
                    <a:spLocks/>
                  </p:cNvSpPr>
                  <p:nvPr/>
                </p:nvSpPr>
                <p:spPr bwMode="auto">
                  <a:xfrm>
                    <a:off x="2752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24" name="Freeform 375"/>
                  <p:cNvSpPr>
                    <a:spLocks/>
                  </p:cNvSpPr>
                  <p:nvPr/>
                </p:nvSpPr>
                <p:spPr bwMode="auto">
                  <a:xfrm>
                    <a:off x="2758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25" name="Freeform 376"/>
                  <p:cNvSpPr>
                    <a:spLocks/>
                  </p:cNvSpPr>
                  <p:nvPr/>
                </p:nvSpPr>
                <p:spPr bwMode="auto">
                  <a:xfrm>
                    <a:off x="2765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26" name="Freeform 377"/>
                  <p:cNvSpPr>
                    <a:spLocks/>
                  </p:cNvSpPr>
                  <p:nvPr/>
                </p:nvSpPr>
                <p:spPr bwMode="auto">
                  <a:xfrm>
                    <a:off x="2771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27" name="Freeform 378"/>
                  <p:cNvSpPr>
                    <a:spLocks/>
                  </p:cNvSpPr>
                  <p:nvPr/>
                </p:nvSpPr>
                <p:spPr bwMode="auto">
                  <a:xfrm>
                    <a:off x="2777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28" name="Freeform 379"/>
                  <p:cNvSpPr>
                    <a:spLocks/>
                  </p:cNvSpPr>
                  <p:nvPr/>
                </p:nvSpPr>
                <p:spPr bwMode="auto">
                  <a:xfrm>
                    <a:off x="2783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29" name="Freeform 380"/>
                  <p:cNvSpPr>
                    <a:spLocks/>
                  </p:cNvSpPr>
                  <p:nvPr/>
                </p:nvSpPr>
                <p:spPr bwMode="auto">
                  <a:xfrm>
                    <a:off x="2789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30" name="Freeform 381"/>
                  <p:cNvSpPr>
                    <a:spLocks/>
                  </p:cNvSpPr>
                  <p:nvPr/>
                </p:nvSpPr>
                <p:spPr bwMode="auto">
                  <a:xfrm>
                    <a:off x="2795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31" name="Freeform 382"/>
                  <p:cNvSpPr>
                    <a:spLocks/>
                  </p:cNvSpPr>
                  <p:nvPr/>
                </p:nvSpPr>
                <p:spPr bwMode="auto">
                  <a:xfrm>
                    <a:off x="2801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32" name="Freeform 383"/>
                  <p:cNvSpPr>
                    <a:spLocks/>
                  </p:cNvSpPr>
                  <p:nvPr/>
                </p:nvSpPr>
                <p:spPr bwMode="auto">
                  <a:xfrm>
                    <a:off x="2807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33" name="Freeform 384"/>
                  <p:cNvSpPr>
                    <a:spLocks/>
                  </p:cNvSpPr>
                  <p:nvPr/>
                </p:nvSpPr>
                <p:spPr bwMode="auto">
                  <a:xfrm>
                    <a:off x="2813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34" name="Freeform 385"/>
                  <p:cNvSpPr>
                    <a:spLocks/>
                  </p:cNvSpPr>
                  <p:nvPr/>
                </p:nvSpPr>
                <p:spPr bwMode="auto">
                  <a:xfrm>
                    <a:off x="2819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35" name="Freeform 386"/>
                  <p:cNvSpPr>
                    <a:spLocks/>
                  </p:cNvSpPr>
                  <p:nvPr/>
                </p:nvSpPr>
                <p:spPr bwMode="auto">
                  <a:xfrm>
                    <a:off x="2825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36" name="Freeform 387"/>
                  <p:cNvSpPr>
                    <a:spLocks/>
                  </p:cNvSpPr>
                  <p:nvPr/>
                </p:nvSpPr>
                <p:spPr bwMode="auto">
                  <a:xfrm>
                    <a:off x="2831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37" name="Freeform 388"/>
                  <p:cNvSpPr>
                    <a:spLocks/>
                  </p:cNvSpPr>
                  <p:nvPr/>
                </p:nvSpPr>
                <p:spPr bwMode="auto">
                  <a:xfrm>
                    <a:off x="2837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38" name="Freeform 389"/>
                  <p:cNvSpPr>
                    <a:spLocks/>
                  </p:cNvSpPr>
                  <p:nvPr/>
                </p:nvSpPr>
                <p:spPr bwMode="auto">
                  <a:xfrm>
                    <a:off x="2843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39" name="Freeform 390"/>
                  <p:cNvSpPr>
                    <a:spLocks/>
                  </p:cNvSpPr>
                  <p:nvPr/>
                </p:nvSpPr>
                <p:spPr bwMode="auto">
                  <a:xfrm>
                    <a:off x="2849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40" name="Freeform 391"/>
                  <p:cNvSpPr>
                    <a:spLocks/>
                  </p:cNvSpPr>
                  <p:nvPr/>
                </p:nvSpPr>
                <p:spPr bwMode="auto">
                  <a:xfrm>
                    <a:off x="2855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41" name="Freeform 392"/>
                  <p:cNvSpPr>
                    <a:spLocks/>
                  </p:cNvSpPr>
                  <p:nvPr/>
                </p:nvSpPr>
                <p:spPr bwMode="auto">
                  <a:xfrm>
                    <a:off x="2861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42" name="Freeform 393"/>
                  <p:cNvSpPr>
                    <a:spLocks/>
                  </p:cNvSpPr>
                  <p:nvPr/>
                </p:nvSpPr>
                <p:spPr bwMode="auto">
                  <a:xfrm>
                    <a:off x="2867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43" name="Freeform 394"/>
                  <p:cNvSpPr>
                    <a:spLocks/>
                  </p:cNvSpPr>
                  <p:nvPr/>
                </p:nvSpPr>
                <p:spPr bwMode="auto">
                  <a:xfrm>
                    <a:off x="2873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44" name="Freeform 395"/>
                  <p:cNvSpPr>
                    <a:spLocks/>
                  </p:cNvSpPr>
                  <p:nvPr/>
                </p:nvSpPr>
                <p:spPr bwMode="auto">
                  <a:xfrm>
                    <a:off x="2879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45" name="Freeform 396"/>
                  <p:cNvSpPr>
                    <a:spLocks/>
                  </p:cNvSpPr>
                  <p:nvPr/>
                </p:nvSpPr>
                <p:spPr bwMode="auto">
                  <a:xfrm>
                    <a:off x="2885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46" name="Freeform 397"/>
                  <p:cNvSpPr>
                    <a:spLocks/>
                  </p:cNvSpPr>
                  <p:nvPr/>
                </p:nvSpPr>
                <p:spPr bwMode="auto">
                  <a:xfrm>
                    <a:off x="2891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47" name="Freeform 398"/>
                  <p:cNvSpPr>
                    <a:spLocks/>
                  </p:cNvSpPr>
                  <p:nvPr/>
                </p:nvSpPr>
                <p:spPr bwMode="auto">
                  <a:xfrm>
                    <a:off x="2897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48" name="Freeform 399"/>
                  <p:cNvSpPr>
                    <a:spLocks/>
                  </p:cNvSpPr>
                  <p:nvPr/>
                </p:nvSpPr>
                <p:spPr bwMode="auto">
                  <a:xfrm>
                    <a:off x="2903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49" name="Freeform 400"/>
                  <p:cNvSpPr>
                    <a:spLocks/>
                  </p:cNvSpPr>
                  <p:nvPr/>
                </p:nvSpPr>
                <p:spPr bwMode="auto">
                  <a:xfrm>
                    <a:off x="2909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50" name="Freeform 401"/>
                  <p:cNvSpPr>
                    <a:spLocks/>
                  </p:cNvSpPr>
                  <p:nvPr/>
                </p:nvSpPr>
                <p:spPr bwMode="auto">
                  <a:xfrm>
                    <a:off x="2915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51" name="Freeform 402"/>
                  <p:cNvSpPr>
                    <a:spLocks/>
                  </p:cNvSpPr>
                  <p:nvPr/>
                </p:nvSpPr>
                <p:spPr bwMode="auto">
                  <a:xfrm>
                    <a:off x="2921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52" name="Freeform 403"/>
                  <p:cNvSpPr>
                    <a:spLocks/>
                  </p:cNvSpPr>
                  <p:nvPr/>
                </p:nvSpPr>
                <p:spPr bwMode="auto">
                  <a:xfrm>
                    <a:off x="2927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53" name="Freeform 404"/>
                  <p:cNvSpPr>
                    <a:spLocks/>
                  </p:cNvSpPr>
                  <p:nvPr/>
                </p:nvSpPr>
                <p:spPr bwMode="auto">
                  <a:xfrm>
                    <a:off x="2933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54" name="Freeform 405"/>
                  <p:cNvSpPr>
                    <a:spLocks/>
                  </p:cNvSpPr>
                  <p:nvPr/>
                </p:nvSpPr>
                <p:spPr bwMode="auto">
                  <a:xfrm>
                    <a:off x="2939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55" name="Freeform 406"/>
                  <p:cNvSpPr>
                    <a:spLocks/>
                  </p:cNvSpPr>
                  <p:nvPr/>
                </p:nvSpPr>
                <p:spPr bwMode="auto">
                  <a:xfrm>
                    <a:off x="2945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56" name="Freeform 407"/>
                  <p:cNvSpPr>
                    <a:spLocks/>
                  </p:cNvSpPr>
                  <p:nvPr/>
                </p:nvSpPr>
                <p:spPr bwMode="auto">
                  <a:xfrm>
                    <a:off x="2951" y="3300"/>
                    <a:ext cx="4" cy="3"/>
                  </a:xfrm>
                  <a:custGeom>
                    <a:avLst/>
                    <a:gdLst>
                      <a:gd name="T0" fmla="*/ 2 w 4"/>
                      <a:gd name="T1" fmla="*/ 0 h 3"/>
                      <a:gd name="T2" fmla="*/ 0 w 4"/>
                      <a:gd name="T3" fmla="*/ 0 h 3"/>
                      <a:gd name="T4" fmla="*/ 0 w 4"/>
                      <a:gd name="T5" fmla="*/ 2 h 3"/>
                      <a:gd name="T6" fmla="*/ 0 w 4"/>
                      <a:gd name="T7" fmla="*/ 3 h 3"/>
                      <a:gd name="T8" fmla="*/ 2 w 4"/>
                      <a:gd name="T9" fmla="*/ 3 h 3"/>
                      <a:gd name="T10" fmla="*/ 2 w 4"/>
                      <a:gd name="T11" fmla="*/ 3 h 3"/>
                      <a:gd name="T12" fmla="*/ 4 w 4"/>
                      <a:gd name="T13" fmla="*/ 2 h 3"/>
                      <a:gd name="T14" fmla="*/ 4 w 4"/>
                      <a:gd name="T15" fmla="*/ 0 h 3"/>
                      <a:gd name="T16" fmla="*/ 2 w 4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"/>
                      <a:gd name="T28" fmla="*/ 0 h 3"/>
                      <a:gd name="T29" fmla="*/ 4 w 4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57" name="Freeform 408"/>
                  <p:cNvSpPr>
                    <a:spLocks/>
                  </p:cNvSpPr>
                  <p:nvPr/>
                </p:nvSpPr>
                <p:spPr bwMode="auto">
                  <a:xfrm>
                    <a:off x="2958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58" name="Freeform 409"/>
                  <p:cNvSpPr>
                    <a:spLocks/>
                  </p:cNvSpPr>
                  <p:nvPr/>
                </p:nvSpPr>
                <p:spPr bwMode="auto">
                  <a:xfrm>
                    <a:off x="2964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59" name="Freeform 410"/>
                  <p:cNvSpPr>
                    <a:spLocks/>
                  </p:cNvSpPr>
                  <p:nvPr/>
                </p:nvSpPr>
                <p:spPr bwMode="auto">
                  <a:xfrm>
                    <a:off x="2970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60" name="Freeform 411"/>
                  <p:cNvSpPr>
                    <a:spLocks/>
                  </p:cNvSpPr>
                  <p:nvPr/>
                </p:nvSpPr>
                <p:spPr bwMode="auto">
                  <a:xfrm>
                    <a:off x="2976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61" name="Freeform 412"/>
                  <p:cNvSpPr>
                    <a:spLocks/>
                  </p:cNvSpPr>
                  <p:nvPr/>
                </p:nvSpPr>
                <p:spPr bwMode="auto">
                  <a:xfrm>
                    <a:off x="2982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62" name="Freeform 413"/>
                  <p:cNvSpPr>
                    <a:spLocks/>
                  </p:cNvSpPr>
                  <p:nvPr/>
                </p:nvSpPr>
                <p:spPr bwMode="auto">
                  <a:xfrm>
                    <a:off x="2988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63" name="Freeform 414"/>
                  <p:cNvSpPr>
                    <a:spLocks/>
                  </p:cNvSpPr>
                  <p:nvPr/>
                </p:nvSpPr>
                <p:spPr bwMode="auto">
                  <a:xfrm>
                    <a:off x="2994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64" name="Freeform 415"/>
                  <p:cNvSpPr>
                    <a:spLocks/>
                  </p:cNvSpPr>
                  <p:nvPr/>
                </p:nvSpPr>
                <p:spPr bwMode="auto">
                  <a:xfrm>
                    <a:off x="3000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65" name="Freeform 416"/>
                  <p:cNvSpPr>
                    <a:spLocks/>
                  </p:cNvSpPr>
                  <p:nvPr/>
                </p:nvSpPr>
                <p:spPr bwMode="auto">
                  <a:xfrm>
                    <a:off x="3006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66" name="Freeform 417"/>
                  <p:cNvSpPr>
                    <a:spLocks/>
                  </p:cNvSpPr>
                  <p:nvPr/>
                </p:nvSpPr>
                <p:spPr bwMode="auto">
                  <a:xfrm>
                    <a:off x="3012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67" name="Freeform 418"/>
                  <p:cNvSpPr>
                    <a:spLocks/>
                  </p:cNvSpPr>
                  <p:nvPr/>
                </p:nvSpPr>
                <p:spPr bwMode="auto">
                  <a:xfrm>
                    <a:off x="3018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68" name="Freeform 419"/>
                  <p:cNvSpPr>
                    <a:spLocks/>
                  </p:cNvSpPr>
                  <p:nvPr/>
                </p:nvSpPr>
                <p:spPr bwMode="auto">
                  <a:xfrm>
                    <a:off x="3024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69" name="Freeform 420"/>
                  <p:cNvSpPr>
                    <a:spLocks/>
                  </p:cNvSpPr>
                  <p:nvPr/>
                </p:nvSpPr>
                <p:spPr bwMode="auto">
                  <a:xfrm>
                    <a:off x="3030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70" name="Freeform 421"/>
                  <p:cNvSpPr>
                    <a:spLocks/>
                  </p:cNvSpPr>
                  <p:nvPr/>
                </p:nvSpPr>
                <p:spPr bwMode="auto">
                  <a:xfrm>
                    <a:off x="3036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71" name="Freeform 422"/>
                  <p:cNvSpPr>
                    <a:spLocks/>
                  </p:cNvSpPr>
                  <p:nvPr/>
                </p:nvSpPr>
                <p:spPr bwMode="auto">
                  <a:xfrm>
                    <a:off x="3042" y="33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72" name="Freeform 423"/>
                  <p:cNvSpPr>
                    <a:spLocks/>
                  </p:cNvSpPr>
                  <p:nvPr/>
                </p:nvSpPr>
                <p:spPr bwMode="auto">
                  <a:xfrm>
                    <a:off x="3048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73" name="Freeform 424"/>
                  <p:cNvSpPr>
                    <a:spLocks/>
                  </p:cNvSpPr>
                  <p:nvPr/>
                </p:nvSpPr>
                <p:spPr bwMode="auto">
                  <a:xfrm>
                    <a:off x="3054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674" name="Freeform 425"/>
                  <p:cNvSpPr>
                    <a:spLocks/>
                  </p:cNvSpPr>
                  <p:nvPr/>
                </p:nvSpPr>
                <p:spPr bwMode="auto">
                  <a:xfrm>
                    <a:off x="3060" y="33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0470" name="Freeform 427"/>
                <p:cNvSpPr>
                  <a:spLocks/>
                </p:cNvSpPr>
                <p:nvPr/>
              </p:nvSpPr>
              <p:spPr bwMode="auto">
                <a:xfrm>
                  <a:off x="3066" y="3300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0 w 3"/>
                    <a:gd name="T3" fmla="*/ 0 h 3"/>
                    <a:gd name="T4" fmla="*/ 0 w 3"/>
                    <a:gd name="T5" fmla="*/ 2 h 3"/>
                    <a:gd name="T6" fmla="*/ 0 w 3"/>
                    <a:gd name="T7" fmla="*/ 3 h 3"/>
                    <a:gd name="T8" fmla="*/ 2 w 3"/>
                    <a:gd name="T9" fmla="*/ 3 h 3"/>
                    <a:gd name="T10" fmla="*/ 2 w 3"/>
                    <a:gd name="T11" fmla="*/ 3 h 3"/>
                    <a:gd name="T12" fmla="*/ 3 w 3"/>
                    <a:gd name="T13" fmla="*/ 2 h 3"/>
                    <a:gd name="T14" fmla="*/ 3 w 3"/>
                    <a:gd name="T15" fmla="*/ 0 h 3"/>
                    <a:gd name="T16" fmla="*/ 2 w 3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3"/>
                    <a:gd name="T29" fmla="*/ 3 w 3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3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71" name="Freeform 428"/>
                <p:cNvSpPr>
                  <a:spLocks/>
                </p:cNvSpPr>
                <p:nvPr/>
              </p:nvSpPr>
              <p:spPr bwMode="auto">
                <a:xfrm>
                  <a:off x="3072" y="3300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0 w 3"/>
                    <a:gd name="T3" fmla="*/ 0 h 3"/>
                    <a:gd name="T4" fmla="*/ 0 w 3"/>
                    <a:gd name="T5" fmla="*/ 2 h 3"/>
                    <a:gd name="T6" fmla="*/ 0 w 3"/>
                    <a:gd name="T7" fmla="*/ 3 h 3"/>
                    <a:gd name="T8" fmla="*/ 2 w 3"/>
                    <a:gd name="T9" fmla="*/ 3 h 3"/>
                    <a:gd name="T10" fmla="*/ 2 w 3"/>
                    <a:gd name="T11" fmla="*/ 3 h 3"/>
                    <a:gd name="T12" fmla="*/ 3 w 3"/>
                    <a:gd name="T13" fmla="*/ 2 h 3"/>
                    <a:gd name="T14" fmla="*/ 3 w 3"/>
                    <a:gd name="T15" fmla="*/ 0 h 3"/>
                    <a:gd name="T16" fmla="*/ 2 w 3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3"/>
                    <a:gd name="T29" fmla="*/ 3 w 3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3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72" name="Freeform 429"/>
                <p:cNvSpPr>
                  <a:spLocks/>
                </p:cNvSpPr>
                <p:nvPr/>
              </p:nvSpPr>
              <p:spPr bwMode="auto">
                <a:xfrm>
                  <a:off x="3078" y="3300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0 w 3"/>
                    <a:gd name="T3" fmla="*/ 0 h 3"/>
                    <a:gd name="T4" fmla="*/ 0 w 3"/>
                    <a:gd name="T5" fmla="*/ 2 h 3"/>
                    <a:gd name="T6" fmla="*/ 0 w 3"/>
                    <a:gd name="T7" fmla="*/ 3 h 3"/>
                    <a:gd name="T8" fmla="*/ 2 w 3"/>
                    <a:gd name="T9" fmla="*/ 3 h 3"/>
                    <a:gd name="T10" fmla="*/ 2 w 3"/>
                    <a:gd name="T11" fmla="*/ 3 h 3"/>
                    <a:gd name="T12" fmla="*/ 3 w 3"/>
                    <a:gd name="T13" fmla="*/ 2 h 3"/>
                    <a:gd name="T14" fmla="*/ 3 w 3"/>
                    <a:gd name="T15" fmla="*/ 0 h 3"/>
                    <a:gd name="T16" fmla="*/ 2 w 3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3"/>
                    <a:gd name="T29" fmla="*/ 3 w 3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3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73" name="Freeform 430"/>
                <p:cNvSpPr>
                  <a:spLocks/>
                </p:cNvSpPr>
                <p:nvPr/>
              </p:nvSpPr>
              <p:spPr bwMode="auto">
                <a:xfrm>
                  <a:off x="3084" y="3300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0 w 3"/>
                    <a:gd name="T3" fmla="*/ 0 h 3"/>
                    <a:gd name="T4" fmla="*/ 0 w 3"/>
                    <a:gd name="T5" fmla="*/ 2 h 3"/>
                    <a:gd name="T6" fmla="*/ 0 w 3"/>
                    <a:gd name="T7" fmla="*/ 3 h 3"/>
                    <a:gd name="T8" fmla="*/ 2 w 3"/>
                    <a:gd name="T9" fmla="*/ 3 h 3"/>
                    <a:gd name="T10" fmla="*/ 2 w 3"/>
                    <a:gd name="T11" fmla="*/ 3 h 3"/>
                    <a:gd name="T12" fmla="*/ 3 w 3"/>
                    <a:gd name="T13" fmla="*/ 2 h 3"/>
                    <a:gd name="T14" fmla="*/ 3 w 3"/>
                    <a:gd name="T15" fmla="*/ 0 h 3"/>
                    <a:gd name="T16" fmla="*/ 2 w 3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3"/>
                    <a:gd name="T29" fmla="*/ 3 w 3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3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74" name="Freeform 431"/>
                <p:cNvSpPr>
                  <a:spLocks/>
                </p:cNvSpPr>
                <p:nvPr/>
              </p:nvSpPr>
              <p:spPr bwMode="auto">
                <a:xfrm>
                  <a:off x="3090" y="3300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0 w 3"/>
                    <a:gd name="T3" fmla="*/ 0 h 3"/>
                    <a:gd name="T4" fmla="*/ 0 w 3"/>
                    <a:gd name="T5" fmla="*/ 2 h 3"/>
                    <a:gd name="T6" fmla="*/ 0 w 3"/>
                    <a:gd name="T7" fmla="*/ 3 h 3"/>
                    <a:gd name="T8" fmla="*/ 2 w 3"/>
                    <a:gd name="T9" fmla="*/ 3 h 3"/>
                    <a:gd name="T10" fmla="*/ 2 w 3"/>
                    <a:gd name="T11" fmla="*/ 3 h 3"/>
                    <a:gd name="T12" fmla="*/ 3 w 3"/>
                    <a:gd name="T13" fmla="*/ 2 h 3"/>
                    <a:gd name="T14" fmla="*/ 3 w 3"/>
                    <a:gd name="T15" fmla="*/ 0 h 3"/>
                    <a:gd name="T16" fmla="*/ 2 w 3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3"/>
                    <a:gd name="T29" fmla="*/ 3 w 3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3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8836" name="Group 841"/>
              <p:cNvGrpSpPr>
                <a:grpSpLocks/>
              </p:cNvGrpSpPr>
              <p:nvPr/>
            </p:nvGrpSpPr>
            <p:grpSpPr bwMode="auto">
              <a:xfrm>
                <a:off x="662" y="2985"/>
                <a:ext cx="2440" cy="3"/>
                <a:chOff x="662" y="2985"/>
                <a:chExt cx="2440" cy="3"/>
              </a:xfrm>
            </p:grpSpPr>
            <p:grpSp>
              <p:nvGrpSpPr>
                <p:cNvPr id="20061" name="Group 634"/>
                <p:cNvGrpSpPr>
                  <a:grpSpLocks/>
                </p:cNvGrpSpPr>
                <p:nvPr/>
              </p:nvGrpSpPr>
              <p:grpSpPr bwMode="auto">
                <a:xfrm>
                  <a:off x="662" y="2985"/>
                  <a:ext cx="1204" cy="3"/>
                  <a:chOff x="662" y="2985"/>
                  <a:chExt cx="1204" cy="3"/>
                </a:xfrm>
              </p:grpSpPr>
              <p:sp>
                <p:nvSpPr>
                  <p:cNvPr id="20268" name="Freeform 434"/>
                  <p:cNvSpPr>
                    <a:spLocks/>
                  </p:cNvSpPr>
                  <p:nvPr/>
                </p:nvSpPr>
                <p:spPr bwMode="auto">
                  <a:xfrm>
                    <a:off x="662" y="2985"/>
                    <a:ext cx="3" cy="3"/>
                  </a:xfrm>
                  <a:custGeom>
                    <a:avLst/>
                    <a:gdLst>
                      <a:gd name="T0" fmla="*/ 3 w 3"/>
                      <a:gd name="T1" fmla="*/ 0 h 3"/>
                      <a:gd name="T2" fmla="*/ 2 w 3"/>
                      <a:gd name="T3" fmla="*/ 0 h 3"/>
                      <a:gd name="T4" fmla="*/ 0 w 3"/>
                      <a:gd name="T5" fmla="*/ 1 h 3"/>
                      <a:gd name="T6" fmla="*/ 2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"/>
                      <a:gd name="T25" fmla="*/ 0 h 3"/>
                      <a:gd name="T26" fmla="*/ 3 w 3"/>
                      <a:gd name="T27" fmla="*/ 3 h 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" h="3">
                        <a:moveTo>
                          <a:pt x="3" y="0"/>
                        </a:move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69" name="Freeform 435"/>
                  <p:cNvSpPr>
                    <a:spLocks/>
                  </p:cNvSpPr>
                  <p:nvPr/>
                </p:nvSpPr>
                <p:spPr bwMode="auto">
                  <a:xfrm>
                    <a:off x="668" y="2985"/>
                    <a:ext cx="4" cy="3"/>
                  </a:xfrm>
                  <a:custGeom>
                    <a:avLst/>
                    <a:gdLst>
                      <a:gd name="T0" fmla="*/ 2 w 4"/>
                      <a:gd name="T1" fmla="*/ 0 h 3"/>
                      <a:gd name="T2" fmla="*/ 0 w 4"/>
                      <a:gd name="T3" fmla="*/ 0 h 3"/>
                      <a:gd name="T4" fmla="*/ 0 w 4"/>
                      <a:gd name="T5" fmla="*/ 1 h 3"/>
                      <a:gd name="T6" fmla="*/ 0 w 4"/>
                      <a:gd name="T7" fmla="*/ 3 h 3"/>
                      <a:gd name="T8" fmla="*/ 2 w 4"/>
                      <a:gd name="T9" fmla="*/ 3 h 3"/>
                      <a:gd name="T10" fmla="*/ 2 w 4"/>
                      <a:gd name="T11" fmla="*/ 3 h 3"/>
                      <a:gd name="T12" fmla="*/ 4 w 4"/>
                      <a:gd name="T13" fmla="*/ 1 h 3"/>
                      <a:gd name="T14" fmla="*/ 4 w 4"/>
                      <a:gd name="T15" fmla="*/ 0 h 3"/>
                      <a:gd name="T16" fmla="*/ 2 w 4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"/>
                      <a:gd name="T28" fmla="*/ 0 h 3"/>
                      <a:gd name="T29" fmla="*/ 4 w 4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70" name="Freeform 436"/>
                  <p:cNvSpPr>
                    <a:spLocks/>
                  </p:cNvSpPr>
                  <p:nvPr/>
                </p:nvSpPr>
                <p:spPr bwMode="auto">
                  <a:xfrm>
                    <a:off x="675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71" name="Freeform 437"/>
                  <p:cNvSpPr>
                    <a:spLocks/>
                  </p:cNvSpPr>
                  <p:nvPr/>
                </p:nvSpPr>
                <p:spPr bwMode="auto">
                  <a:xfrm>
                    <a:off x="681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72" name="Freeform 438"/>
                  <p:cNvSpPr>
                    <a:spLocks/>
                  </p:cNvSpPr>
                  <p:nvPr/>
                </p:nvSpPr>
                <p:spPr bwMode="auto">
                  <a:xfrm>
                    <a:off x="687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73" name="Freeform 439"/>
                  <p:cNvSpPr>
                    <a:spLocks/>
                  </p:cNvSpPr>
                  <p:nvPr/>
                </p:nvSpPr>
                <p:spPr bwMode="auto">
                  <a:xfrm>
                    <a:off x="693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74" name="Freeform 440"/>
                  <p:cNvSpPr>
                    <a:spLocks/>
                  </p:cNvSpPr>
                  <p:nvPr/>
                </p:nvSpPr>
                <p:spPr bwMode="auto">
                  <a:xfrm>
                    <a:off x="699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75" name="Freeform 441"/>
                  <p:cNvSpPr>
                    <a:spLocks/>
                  </p:cNvSpPr>
                  <p:nvPr/>
                </p:nvSpPr>
                <p:spPr bwMode="auto">
                  <a:xfrm>
                    <a:off x="705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76" name="Freeform 442"/>
                  <p:cNvSpPr>
                    <a:spLocks/>
                  </p:cNvSpPr>
                  <p:nvPr/>
                </p:nvSpPr>
                <p:spPr bwMode="auto">
                  <a:xfrm>
                    <a:off x="711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77" name="Freeform 443"/>
                  <p:cNvSpPr>
                    <a:spLocks/>
                  </p:cNvSpPr>
                  <p:nvPr/>
                </p:nvSpPr>
                <p:spPr bwMode="auto">
                  <a:xfrm>
                    <a:off x="717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78" name="Freeform 444"/>
                  <p:cNvSpPr>
                    <a:spLocks/>
                  </p:cNvSpPr>
                  <p:nvPr/>
                </p:nvSpPr>
                <p:spPr bwMode="auto">
                  <a:xfrm>
                    <a:off x="723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79" name="Freeform 445"/>
                  <p:cNvSpPr>
                    <a:spLocks/>
                  </p:cNvSpPr>
                  <p:nvPr/>
                </p:nvSpPr>
                <p:spPr bwMode="auto">
                  <a:xfrm>
                    <a:off x="729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80" name="Freeform 446"/>
                  <p:cNvSpPr>
                    <a:spLocks/>
                  </p:cNvSpPr>
                  <p:nvPr/>
                </p:nvSpPr>
                <p:spPr bwMode="auto">
                  <a:xfrm>
                    <a:off x="735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81" name="Freeform 447"/>
                  <p:cNvSpPr>
                    <a:spLocks/>
                  </p:cNvSpPr>
                  <p:nvPr/>
                </p:nvSpPr>
                <p:spPr bwMode="auto">
                  <a:xfrm>
                    <a:off x="741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82" name="Freeform 448"/>
                  <p:cNvSpPr>
                    <a:spLocks/>
                  </p:cNvSpPr>
                  <p:nvPr/>
                </p:nvSpPr>
                <p:spPr bwMode="auto">
                  <a:xfrm>
                    <a:off x="747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83" name="Freeform 449"/>
                  <p:cNvSpPr>
                    <a:spLocks/>
                  </p:cNvSpPr>
                  <p:nvPr/>
                </p:nvSpPr>
                <p:spPr bwMode="auto">
                  <a:xfrm>
                    <a:off x="753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84" name="Freeform 450"/>
                  <p:cNvSpPr>
                    <a:spLocks/>
                  </p:cNvSpPr>
                  <p:nvPr/>
                </p:nvSpPr>
                <p:spPr bwMode="auto">
                  <a:xfrm>
                    <a:off x="759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85" name="Freeform 451"/>
                  <p:cNvSpPr>
                    <a:spLocks/>
                  </p:cNvSpPr>
                  <p:nvPr/>
                </p:nvSpPr>
                <p:spPr bwMode="auto">
                  <a:xfrm>
                    <a:off x="765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86" name="Freeform 452"/>
                  <p:cNvSpPr>
                    <a:spLocks/>
                  </p:cNvSpPr>
                  <p:nvPr/>
                </p:nvSpPr>
                <p:spPr bwMode="auto">
                  <a:xfrm>
                    <a:off x="771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87" name="Freeform 453"/>
                  <p:cNvSpPr>
                    <a:spLocks/>
                  </p:cNvSpPr>
                  <p:nvPr/>
                </p:nvSpPr>
                <p:spPr bwMode="auto">
                  <a:xfrm>
                    <a:off x="777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88" name="Freeform 454"/>
                  <p:cNvSpPr>
                    <a:spLocks/>
                  </p:cNvSpPr>
                  <p:nvPr/>
                </p:nvSpPr>
                <p:spPr bwMode="auto">
                  <a:xfrm>
                    <a:off x="783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89" name="Freeform 455"/>
                  <p:cNvSpPr>
                    <a:spLocks/>
                  </p:cNvSpPr>
                  <p:nvPr/>
                </p:nvSpPr>
                <p:spPr bwMode="auto">
                  <a:xfrm>
                    <a:off x="789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90" name="Freeform 456"/>
                  <p:cNvSpPr>
                    <a:spLocks/>
                  </p:cNvSpPr>
                  <p:nvPr/>
                </p:nvSpPr>
                <p:spPr bwMode="auto">
                  <a:xfrm>
                    <a:off x="795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91" name="Freeform 457"/>
                  <p:cNvSpPr>
                    <a:spLocks/>
                  </p:cNvSpPr>
                  <p:nvPr/>
                </p:nvSpPr>
                <p:spPr bwMode="auto">
                  <a:xfrm>
                    <a:off x="801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92" name="Freeform 458"/>
                  <p:cNvSpPr>
                    <a:spLocks/>
                  </p:cNvSpPr>
                  <p:nvPr/>
                </p:nvSpPr>
                <p:spPr bwMode="auto">
                  <a:xfrm>
                    <a:off x="807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93" name="Freeform 459"/>
                  <p:cNvSpPr>
                    <a:spLocks/>
                  </p:cNvSpPr>
                  <p:nvPr/>
                </p:nvSpPr>
                <p:spPr bwMode="auto">
                  <a:xfrm>
                    <a:off x="813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94" name="Freeform 460"/>
                  <p:cNvSpPr>
                    <a:spLocks/>
                  </p:cNvSpPr>
                  <p:nvPr/>
                </p:nvSpPr>
                <p:spPr bwMode="auto">
                  <a:xfrm>
                    <a:off x="819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95" name="Freeform 461"/>
                  <p:cNvSpPr>
                    <a:spLocks/>
                  </p:cNvSpPr>
                  <p:nvPr/>
                </p:nvSpPr>
                <p:spPr bwMode="auto">
                  <a:xfrm>
                    <a:off x="825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96" name="Freeform 462"/>
                  <p:cNvSpPr>
                    <a:spLocks/>
                  </p:cNvSpPr>
                  <p:nvPr/>
                </p:nvSpPr>
                <p:spPr bwMode="auto">
                  <a:xfrm>
                    <a:off x="831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97" name="Freeform 463"/>
                  <p:cNvSpPr>
                    <a:spLocks/>
                  </p:cNvSpPr>
                  <p:nvPr/>
                </p:nvSpPr>
                <p:spPr bwMode="auto">
                  <a:xfrm>
                    <a:off x="837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98" name="Freeform 464"/>
                  <p:cNvSpPr>
                    <a:spLocks/>
                  </p:cNvSpPr>
                  <p:nvPr/>
                </p:nvSpPr>
                <p:spPr bwMode="auto">
                  <a:xfrm>
                    <a:off x="843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99" name="Freeform 465"/>
                  <p:cNvSpPr>
                    <a:spLocks/>
                  </p:cNvSpPr>
                  <p:nvPr/>
                </p:nvSpPr>
                <p:spPr bwMode="auto">
                  <a:xfrm>
                    <a:off x="849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00" name="Freeform 466"/>
                  <p:cNvSpPr>
                    <a:spLocks/>
                  </p:cNvSpPr>
                  <p:nvPr/>
                </p:nvSpPr>
                <p:spPr bwMode="auto">
                  <a:xfrm>
                    <a:off x="855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01" name="Freeform 467"/>
                  <p:cNvSpPr>
                    <a:spLocks/>
                  </p:cNvSpPr>
                  <p:nvPr/>
                </p:nvSpPr>
                <p:spPr bwMode="auto">
                  <a:xfrm>
                    <a:off x="862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02" name="Freeform 468"/>
                  <p:cNvSpPr>
                    <a:spLocks/>
                  </p:cNvSpPr>
                  <p:nvPr/>
                </p:nvSpPr>
                <p:spPr bwMode="auto">
                  <a:xfrm>
                    <a:off x="868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03" name="Freeform 469"/>
                  <p:cNvSpPr>
                    <a:spLocks/>
                  </p:cNvSpPr>
                  <p:nvPr/>
                </p:nvSpPr>
                <p:spPr bwMode="auto">
                  <a:xfrm>
                    <a:off x="874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04" name="Freeform 470"/>
                  <p:cNvSpPr>
                    <a:spLocks/>
                  </p:cNvSpPr>
                  <p:nvPr/>
                </p:nvSpPr>
                <p:spPr bwMode="auto">
                  <a:xfrm>
                    <a:off x="880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05" name="Freeform 471"/>
                  <p:cNvSpPr>
                    <a:spLocks/>
                  </p:cNvSpPr>
                  <p:nvPr/>
                </p:nvSpPr>
                <p:spPr bwMode="auto">
                  <a:xfrm>
                    <a:off x="886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06" name="Freeform 472"/>
                  <p:cNvSpPr>
                    <a:spLocks/>
                  </p:cNvSpPr>
                  <p:nvPr/>
                </p:nvSpPr>
                <p:spPr bwMode="auto">
                  <a:xfrm>
                    <a:off x="892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07" name="Freeform 473"/>
                  <p:cNvSpPr>
                    <a:spLocks/>
                  </p:cNvSpPr>
                  <p:nvPr/>
                </p:nvSpPr>
                <p:spPr bwMode="auto">
                  <a:xfrm>
                    <a:off x="898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08" name="Freeform 474"/>
                  <p:cNvSpPr>
                    <a:spLocks/>
                  </p:cNvSpPr>
                  <p:nvPr/>
                </p:nvSpPr>
                <p:spPr bwMode="auto">
                  <a:xfrm>
                    <a:off x="904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09" name="Freeform 475"/>
                  <p:cNvSpPr>
                    <a:spLocks/>
                  </p:cNvSpPr>
                  <p:nvPr/>
                </p:nvSpPr>
                <p:spPr bwMode="auto">
                  <a:xfrm>
                    <a:off x="910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10" name="Freeform 476"/>
                  <p:cNvSpPr>
                    <a:spLocks/>
                  </p:cNvSpPr>
                  <p:nvPr/>
                </p:nvSpPr>
                <p:spPr bwMode="auto">
                  <a:xfrm>
                    <a:off x="916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11" name="Freeform 477"/>
                  <p:cNvSpPr>
                    <a:spLocks/>
                  </p:cNvSpPr>
                  <p:nvPr/>
                </p:nvSpPr>
                <p:spPr bwMode="auto">
                  <a:xfrm>
                    <a:off x="922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12" name="Freeform 478"/>
                  <p:cNvSpPr>
                    <a:spLocks/>
                  </p:cNvSpPr>
                  <p:nvPr/>
                </p:nvSpPr>
                <p:spPr bwMode="auto">
                  <a:xfrm>
                    <a:off x="928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13" name="Freeform 479"/>
                  <p:cNvSpPr>
                    <a:spLocks/>
                  </p:cNvSpPr>
                  <p:nvPr/>
                </p:nvSpPr>
                <p:spPr bwMode="auto">
                  <a:xfrm>
                    <a:off x="934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14" name="Freeform 480"/>
                  <p:cNvSpPr>
                    <a:spLocks/>
                  </p:cNvSpPr>
                  <p:nvPr/>
                </p:nvSpPr>
                <p:spPr bwMode="auto">
                  <a:xfrm>
                    <a:off x="940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15" name="Freeform 481"/>
                  <p:cNvSpPr>
                    <a:spLocks/>
                  </p:cNvSpPr>
                  <p:nvPr/>
                </p:nvSpPr>
                <p:spPr bwMode="auto">
                  <a:xfrm>
                    <a:off x="946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16" name="Freeform 482"/>
                  <p:cNvSpPr>
                    <a:spLocks/>
                  </p:cNvSpPr>
                  <p:nvPr/>
                </p:nvSpPr>
                <p:spPr bwMode="auto">
                  <a:xfrm>
                    <a:off x="952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17" name="Freeform 483"/>
                  <p:cNvSpPr>
                    <a:spLocks/>
                  </p:cNvSpPr>
                  <p:nvPr/>
                </p:nvSpPr>
                <p:spPr bwMode="auto">
                  <a:xfrm>
                    <a:off x="958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18" name="Freeform 484"/>
                  <p:cNvSpPr>
                    <a:spLocks/>
                  </p:cNvSpPr>
                  <p:nvPr/>
                </p:nvSpPr>
                <p:spPr bwMode="auto">
                  <a:xfrm>
                    <a:off x="964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19" name="Freeform 485"/>
                  <p:cNvSpPr>
                    <a:spLocks/>
                  </p:cNvSpPr>
                  <p:nvPr/>
                </p:nvSpPr>
                <p:spPr bwMode="auto">
                  <a:xfrm>
                    <a:off x="970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20" name="Freeform 486"/>
                  <p:cNvSpPr>
                    <a:spLocks/>
                  </p:cNvSpPr>
                  <p:nvPr/>
                </p:nvSpPr>
                <p:spPr bwMode="auto">
                  <a:xfrm>
                    <a:off x="976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21" name="Freeform 487"/>
                  <p:cNvSpPr>
                    <a:spLocks/>
                  </p:cNvSpPr>
                  <p:nvPr/>
                </p:nvSpPr>
                <p:spPr bwMode="auto">
                  <a:xfrm>
                    <a:off x="982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22" name="Freeform 488"/>
                  <p:cNvSpPr>
                    <a:spLocks/>
                  </p:cNvSpPr>
                  <p:nvPr/>
                </p:nvSpPr>
                <p:spPr bwMode="auto">
                  <a:xfrm>
                    <a:off x="988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23" name="Freeform 489"/>
                  <p:cNvSpPr>
                    <a:spLocks/>
                  </p:cNvSpPr>
                  <p:nvPr/>
                </p:nvSpPr>
                <p:spPr bwMode="auto">
                  <a:xfrm>
                    <a:off x="994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24" name="Freeform 490"/>
                  <p:cNvSpPr>
                    <a:spLocks/>
                  </p:cNvSpPr>
                  <p:nvPr/>
                </p:nvSpPr>
                <p:spPr bwMode="auto">
                  <a:xfrm>
                    <a:off x="1000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25" name="Freeform 491"/>
                  <p:cNvSpPr>
                    <a:spLocks/>
                  </p:cNvSpPr>
                  <p:nvPr/>
                </p:nvSpPr>
                <p:spPr bwMode="auto">
                  <a:xfrm>
                    <a:off x="1006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26" name="Freeform 492"/>
                  <p:cNvSpPr>
                    <a:spLocks/>
                  </p:cNvSpPr>
                  <p:nvPr/>
                </p:nvSpPr>
                <p:spPr bwMode="auto">
                  <a:xfrm>
                    <a:off x="1012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27" name="Freeform 493"/>
                  <p:cNvSpPr>
                    <a:spLocks/>
                  </p:cNvSpPr>
                  <p:nvPr/>
                </p:nvSpPr>
                <p:spPr bwMode="auto">
                  <a:xfrm>
                    <a:off x="1018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28" name="Freeform 494"/>
                  <p:cNvSpPr>
                    <a:spLocks/>
                  </p:cNvSpPr>
                  <p:nvPr/>
                </p:nvSpPr>
                <p:spPr bwMode="auto">
                  <a:xfrm>
                    <a:off x="1024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29" name="Freeform 495"/>
                  <p:cNvSpPr>
                    <a:spLocks/>
                  </p:cNvSpPr>
                  <p:nvPr/>
                </p:nvSpPr>
                <p:spPr bwMode="auto">
                  <a:xfrm>
                    <a:off x="1030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30" name="Freeform 496"/>
                  <p:cNvSpPr>
                    <a:spLocks/>
                  </p:cNvSpPr>
                  <p:nvPr/>
                </p:nvSpPr>
                <p:spPr bwMode="auto">
                  <a:xfrm>
                    <a:off x="1036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31" name="Freeform 497"/>
                  <p:cNvSpPr>
                    <a:spLocks/>
                  </p:cNvSpPr>
                  <p:nvPr/>
                </p:nvSpPr>
                <p:spPr bwMode="auto">
                  <a:xfrm>
                    <a:off x="1042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32" name="Freeform 498"/>
                  <p:cNvSpPr>
                    <a:spLocks/>
                  </p:cNvSpPr>
                  <p:nvPr/>
                </p:nvSpPr>
                <p:spPr bwMode="auto">
                  <a:xfrm>
                    <a:off x="1048" y="2985"/>
                    <a:ext cx="4" cy="3"/>
                  </a:xfrm>
                  <a:custGeom>
                    <a:avLst/>
                    <a:gdLst>
                      <a:gd name="T0" fmla="*/ 2 w 4"/>
                      <a:gd name="T1" fmla="*/ 0 h 3"/>
                      <a:gd name="T2" fmla="*/ 0 w 4"/>
                      <a:gd name="T3" fmla="*/ 0 h 3"/>
                      <a:gd name="T4" fmla="*/ 0 w 4"/>
                      <a:gd name="T5" fmla="*/ 1 h 3"/>
                      <a:gd name="T6" fmla="*/ 0 w 4"/>
                      <a:gd name="T7" fmla="*/ 3 h 3"/>
                      <a:gd name="T8" fmla="*/ 2 w 4"/>
                      <a:gd name="T9" fmla="*/ 3 h 3"/>
                      <a:gd name="T10" fmla="*/ 2 w 4"/>
                      <a:gd name="T11" fmla="*/ 3 h 3"/>
                      <a:gd name="T12" fmla="*/ 4 w 4"/>
                      <a:gd name="T13" fmla="*/ 1 h 3"/>
                      <a:gd name="T14" fmla="*/ 4 w 4"/>
                      <a:gd name="T15" fmla="*/ 0 h 3"/>
                      <a:gd name="T16" fmla="*/ 2 w 4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"/>
                      <a:gd name="T28" fmla="*/ 0 h 3"/>
                      <a:gd name="T29" fmla="*/ 4 w 4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33" name="Freeform 499"/>
                  <p:cNvSpPr>
                    <a:spLocks/>
                  </p:cNvSpPr>
                  <p:nvPr/>
                </p:nvSpPr>
                <p:spPr bwMode="auto">
                  <a:xfrm>
                    <a:off x="1055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34" name="Freeform 500"/>
                  <p:cNvSpPr>
                    <a:spLocks/>
                  </p:cNvSpPr>
                  <p:nvPr/>
                </p:nvSpPr>
                <p:spPr bwMode="auto">
                  <a:xfrm>
                    <a:off x="1061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35" name="Freeform 501"/>
                  <p:cNvSpPr>
                    <a:spLocks/>
                  </p:cNvSpPr>
                  <p:nvPr/>
                </p:nvSpPr>
                <p:spPr bwMode="auto">
                  <a:xfrm>
                    <a:off x="1067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36" name="Freeform 502"/>
                  <p:cNvSpPr>
                    <a:spLocks/>
                  </p:cNvSpPr>
                  <p:nvPr/>
                </p:nvSpPr>
                <p:spPr bwMode="auto">
                  <a:xfrm>
                    <a:off x="1073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37" name="Freeform 503"/>
                  <p:cNvSpPr>
                    <a:spLocks/>
                  </p:cNvSpPr>
                  <p:nvPr/>
                </p:nvSpPr>
                <p:spPr bwMode="auto">
                  <a:xfrm>
                    <a:off x="1079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38" name="Freeform 504"/>
                  <p:cNvSpPr>
                    <a:spLocks/>
                  </p:cNvSpPr>
                  <p:nvPr/>
                </p:nvSpPr>
                <p:spPr bwMode="auto">
                  <a:xfrm>
                    <a:off x="1085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39" name="Freeform 505"/>
                  <p:cNvSpPr>
                    <a:spLocks/>
                  </p:cNvSpPr>
                  <p:nvPr/>
                </p:nvSpPr>
                <p:spPr bwMode="auto">
                  <a:xfrm>
                    <a:off x="1091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40" name="Freeform 506"/>
                  <p:cNvSpPr>
                    <a:spLocks/>
                  </p:cNvSpPr>
                  <p:nvPr/>
                </p:nvSpPr>
                <p:spPr bwMode="auto">
                  <a:xfrm>
                    <a:off x="1097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41" name="Freeform 507"/>
                  <p:cNvSpPr>
                    <a:spLocks/>
                  </p:cNvSpPr>
                  <p:nvPr/>
                </p:nvSpPr>
                <p:spPr bwMode="auto">
                  <a:xfrm>
                    <a:off x="1103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42" name="Freeform 508"/>
                  <p:cNvSpPr>
                    <a:spLocks/>
                  </p:cNvSpPr>
                  <p:nvPr/>
                </p:nvSpPr>
                <p:spPr bwMode="auto">
                  <a:xfrm>
                    <a:off x="1109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43" name="Freeform 509"/>
                  <p:cNvSpPr>
                    <a:spLocks/>
                  </p:cNvSpPr>
                  <p:nvPr/>
                </p:nvSpPr>
                <p:spPr bwMode="auto">
                  <a:xfrm>
                    <a:off x="1115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44" name="Freeform 510"/>
                  <p:cNvSpPr>
                    <a:spLocks/>
                  </p:cNvSpPr>
                  <p:nvPr/>
                </p:nvSpPr>
                <p:spPr bwMode="auto">
                  <a:xfrm>
                    <a:off x="1121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45" name="Freeform 511"/>
                  <p:cNvSpPr>
                    <a:spLocks/>
                  </p:cNvSpPr>
                  <p:nvPr/>
                </p:nvSpPr>
                <p:spPr bwMode="auto">
                  <a:xfrm>
                    <a:off x="1127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46" name="Freeform 512"/>
                  <p:cNvSpPr>
                    <a:spLocks/>
                  </p:cNvSpPr>
                  <p:nvPr/>
                </p:nvSpPr>
                <p:spPr bwMode="auto">
                  <a:xfrm>
                    <a:off x="1133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47" name="Freeform 513"/>
                  <p:cNvSpPr>
                    <a:spLocks/>
                  </p:cNvSpPr>
                  <p:nvPr/>
                </p:nvSpPr>
                <p:spPr bwMode="auto">
                  <a:xfrm>
                    <a:off x="1139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48" name="Freeform 514"/>
                  <p:cNvSpPr>
                    <a:spLocks/>
                  </p:cNvSpPr>
                  <p:nvPr/>
                </p:nvSpPr>
                <p:spPr bwMode="auto">
                  <a:xfrm>
                    <a:off x="1145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49" name="Freeform 515"/>
                  <p:cNvSpPr>
                    <a:spLocks/>
                  </p:cNvSpPr>
                  <p:nvPr/>
                </p:nvSpPr>
                <p:spPr bwMode="auto">
                  <a:xfrm>
                    <a:off x="1151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50" name="Freeform 516"/>
                  <p:cNvSpPr>
                    <a:spLocks/>
                  </p:cNvSpPr>
                  <p:nvPr/>
                </p:nvSpPr>
                <p:spPr bwMode="auto">
                  <a:xfrm>
                    <a:off x="1157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51" name="Freeform 517"/>
                  <p:cNvSpPr>
                    <a:spLocks/>
                  </p:cNvSpPr>
                  <p:nvPr/>
                </p:nvSpPr>
                <p:spPr bwMode="auto">
                  <a:xfrm>
                    <a:off x="1163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52" name="Freeform 518"/>
                  <p:cNvSpPr>
                    <a:spLocks/>
                  </p:cNvSpPr>
                  <p:nvPr/>
                </p:nvSpPr>
                <p:spPr bwMode="auto">
                  <a:xfrm>
                    <a:off x="1169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53" name="Freeform 519"/>
                  <p:cNvSpPr>
                    <a:spLocks/>
                  </p:cNvSpPr>
                  <p:nvPr/>
                </p:nvSpPr>
                <p:spPr bwMode="auto">
                  <a:xfrm>
                    <a:off x="1175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54" name="Freeform 520"/>
                  <p:cNvSpPr>
                    <a:spLocks/>
                  </p:cNvSpPr>
                  <p:nvPr/>
                </p:nvSpPr>
                <p:spPr bwMode="auto">
                  <a:xfrm>
                    <a:off x="1181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55" name="Freeform 521"/>
                  <p:cNvSpPr>
                    <a:spLocks/>
                  </p:cNvSpPr>
                  <p:nvPr/>
                </p:nvSpPr>
                <p:spPr bwMode="auto">
                  <a:xfrm>
                    <a:off x="1187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56" name="Freeform 522"/>
                  <p:cNvSpPr>
                    <a:spLocks/>
                  </p:cNvSpPr>
                  <p:nvPr/>
                </p:nvSpPr>
                <p:spPr bwMode="auto">
                  <a:xfrm>
                    <a:off x="1193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57" name="Freeform 523"/>
                  <p:cNvSpPr>
                    <a:spLocks/>
                  </p:cNvSpPr>
                  <p:nvPr/>
                </p:nvSpPr>
                <p:spPr bwMode="auto">
                  <a:xfrm>
                    <a:off x="1199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58" name="Freeform 524"/>
                  <p:cNvSpPr>
                    <a:spLocks/>
                  </p:cNvSpPr>
                  <p:nvPr/>
                </p:nvSpPr>
                <p:spPr bwMode="auto">
                  <a:xfrm>
                    <a:off x="1205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59" name="Freeform 525"/>
                  <p:cNvSpPr>
                    <a:spLocks/>
                  </p:cNvSpPr>
                  <p:nvPr/>
                </p:nvSpPr>
                <p:spPr bwMode="auto">
                  <a:xfrm>
                    <a:off x="1211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60" name="Freeform 526"/>
                  <p:cNvSpPr>
                    <a:spLocks/>
                  </p:cNvSpPr>
                  <p:nvPr/>
                </p:nvSpPr>
                <p:spPr bwMode="auto">
                  <a:xfrm>
                    <a:off x="1217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61" name="Freeform 527"/>
                  <p:cNvSpPr>
                    <a:spLocks/>
                  </p:cNvSpPr>
                  <p:nvPr/>
                </p:nvSpPr>
                <p:spPr bwMode="auto">
                  <a:xfrm>
                    <a:off x="1223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62" name="Freeform 528"/>
                  <p:cNvSpPr>
                    <a:spLocks/>
                  </p:cNvSpPr>
                  <p:nvPr/>
                </p:nvSpPr>
                <p:spPr bwMode="auto">
                  <a:xfrm>
                    <a:off x="1229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63" name="Freeform 529"/>
                  <p:cNvSpPr>
                    <a:spLocks/>
                  </p:cNvSpPr>
                  <p:nvPr/>
                </p:nvSpPr>
                <p:spPr bwMode="auto">
                  <a:xfrm>
                    <a:off x="1235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64" name="Freeform 530"/>
                  <p:cNvSpPr>
                    <a:spLocks/>
                  </p:cNvSpPr>
                  <p:nvPr/>
                </p:nvSpPr>
                <p:spPr bwMode="auto">
                  <a:xfrm>
                    <a:off x="1242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65" name="Freeform 531"/>
                  <p:cNvSpPr>
                    <a:spLocks/>
                  </p:cNvSpPr>
                  <p:nvPr/>
                </p:nvSpPr>
                <p:spPr bwMode="auto">
                  <a:xfrm>
                    <a:off x="1248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66" name="Freeform 532"/>
                  <p:cNvSpPr>
                    <a:spLocks/>
                  </p:cNvSpPr>
                  <p:nvPr/>
                </p:nvSpPr>
                <p:spPr bwMode="auto">
                  <a:xfrm>
                    <a:off x="1254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67" name="Freeform 533"/>
                  <p:cNvSpPr>
                    <a:spLocks/>
                  </p:cNvSpPr>
                  <p:nvPr/>
                </p:nvSpPr>
                <p:spPr bwMode="auto">
                  <a:xfrm>
                    <a:off x="1260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68" name="Freeform 534"/>
                  <p:cNvSpPr>
                    <a:spLocks/>
                  </p:cNvSpPr>
                  <p:nvPr/>
                </p:nvSpPr>
                <p:spPr bwMode="auto">
                  <a:xfrm>
                    <a:off x="1266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69" name="Freeform 535"/>
                  <p:cNvSpPr>
                    <a:spLocks/>
                  </p:cNvSpPr>
                  <p:nvPr/>
                </p:nvSpPr>
                <p:spPr bwMode="auto">
                  <a:xfrm>
                    <a:off x="1272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70" name="Freeform 536"/>
                  <p:cNvSpPr>
                    <a:spLocks/>
                  </p:cNvSpPr>
                  <p:nvPr/>
                </p:nvSpPr>
                <p:spPr bwMode="auto">
                  <a:xfrm>
                    <a:off x="1278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71" name="Freeform 537"/>
                  <p:cNvSpPr>
                    <a:spLocks/>
                  </p:cNvSpPr>
                  <p:nvPr/>
                </p:nvSpPr>
                <p:spPr bwMode="auto">
                  <a:xfrm>
                    <a:off x="1284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72" name="Freeform 538"/>
                  <p:cNvSpPr>
                    <a:spLocks/>
                  </p:cNvSpPr>
                  <p:nvPr/>
                </p:nvSpPr>
                <p:spPr bwMode="auto">
                  <a:xfrm>
                    <a:off x="1290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73" name="Freeform 539"/>
                  <p:cNvSpPr>
                    <a:spLocks/>
                  </p:cNvSpPr>
                  <p:nvPr/>
                </p:nvSpPr>
                <p:spPr bwMode="auto">
                  <a:xfrm>
                    <a:off x="1296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74" name="Freeform 540"/>
                  <p:cNvSpPr>
                    <a:spLocks/>
                  </p:cNvSpPr>
                  <p:nvPr/>
                </p:nvSpPr>
                <p:spPr bwMode="auto">
                  <a:xfrm>
                    <a:off x="1302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75" name="Freeform 541"/>
                  <p:cNvSpPr>
                    <a:spLocks/>
                  </p:cNvSpPr>
                  <p:nvPr/>
                </p:nvSpPr>
                <p:spPr bwMode="auto">
                  <a:xfrm>
                    <a:off x="1308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76" name="Freeform 542"/>
                  <p:cNvSpPr>
                    <a:spLocks/>
                  </p:cNvSpPr>
                  <p:nvPr/>
                </p:nvSpPr>
                <p:spPr bwMode="auto">
                  <a:xfrm>
                    <a:off x="1314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77" name="Freeform 543"/>
                  <p:cNvSpPr>
                    <a:spLocks/>
                  </p:cNvSpPr>
                  <p:nvPr/>
                </p:nvSpPr>
                <p:spPr bwMode="auto">
                  <a:xfrm>
                    <a:off x="1320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78" name="Freeform 544"/>
                  <p:cNvSpPr>
                    <a:spLocks/>
                  </p:cNvSpPr>
                  <p:nvPr/>
                </p:nvSpPr>
                <p:spPr bwMode="auto">
                  <a:xfrm>
                    <a:off x="1326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79" name="Freeform 545"/>
                  <p:cNvSpPr>
                    <a:spLocks/>
                  </p:cNvSpPr>
                  <p:nvPr/>
                </p:nvSpPr>
                <p:spPr bwMode="auto">
                  <a:xfrm>
                    <a:off x="1332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80" name="Freeform 546"/>
                  <p:cNvSpPr>
                    <a:spLocks/>
                  </p:cNvSpPr>
                  <p:nvPr/>
                </p:nvSpPr>
                <p:spPr bwMode="auto">
                  <a:xfrm>
                    <a:off x="1338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81" name="Freeform 547"/>
                  <p:cNvSpPr>
                    <a:spLocks/>
                  </p:cNvSpPr>
                  <p:nvPr/>
                </p:nvSpPr>
                <p:spPr bwMode="auto">
                  <a:xfrm>
                    <a:off x="1344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82" name="Freeform 548"/>
                  <p:cNvSpPr>
                    <a:spLocks/>
                  </p:cNvSpPr>
                  <p:nvPr/>
                </p:nvSpPr>
                <p:spPr bwMode="auto">
                  <a:xfrm>
                    <a:off x="1350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83" name="Freeform 549"/>
                  <p:cNvSpPr>
                    <a:spLocks/>
                  </p:cNvSpPr>
                  <p:nvPr/>
                </p:nvSpPr>
                <p:spPr bwMode="auto">
                  <a:xfrm>
                    <a:off x="1356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84" name="Freeform 550"/>
                  <p:cNvSpPr>
                    <a:spLocks/>
                  </p:cNvSpPr>
                  <p:nvPr/>
                </p:nvSpPr>
                <p:spPr bwMode="auto">
                  <a:xfrm>
                    <a:off x="1362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85" name="Freeform 551"/>
                  <p:cNvSpPr>
                    <a:spLocks/>
                  </p:cNvSpPr>
                  <p:nvPr/>
                </p:nvSpPr>
                <p:spPr bwMode="auto">
                  <a:xfrm>
                    <a:off x="1368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86" name="Freeform 552"/>
                  <p:cNvSpPr>
                    <a:spLocks/>
                  </p:cNvSpPr>
                  <p:nvPr/>
                </p:nvSpPr>
                <p:spPr bwMode="auto">
                  <a:xfrm>
                    <a:off x="1374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87" name="Freeform 553"/>
                  <p:cNvSpPr>
                    <a:spLocks/>
                  </p:cNvSpPr>
                  <p:nvPr/>
                </p:nvSpPr>
                <p:spPr bwMode="auto">
                  <a:xfrm>
                    <a:off x="1380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88" name="Freeform 554"/>
                  <p:cNvSpPr>
                    <a:spLocks/>
                  </p:cNvSpPr>
                  <p:nvPr/>
                </p:nvSpPr>
                <p:spPr bwMode="auto">
                  <a:xfrm>
                    <a:off x="1386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89" name="Freeform 555"/>
                  <p:cNvSpPr>
                    <a:spLocks/>
                  </p:cNvSpPr>
                  <p:nvPr/>
                </p:nvSpPr>
                <p:spPr bwMode="auto">
                  <a:xfrm>
                    <a:off x="1392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90" name="Freeform 556"/>
                  <p:cNvSpPr>
                    <a:spLocks/>
                  </p:cNvSpPr>
                  <p:nvPr/>
                </p:nvSpPr>
                <p:spPr bwMode="auto">
                  <a:xfrm>
                    <a:off x="1398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91" name="Freeform 557"/>
                  <p:cNvSpPr>
                    <a:spLocks/>
                  </p:cNvSpPr>
                  <p:nvPr/>
                </p:nvSpPr>
                <p:spPr bwMode="auto">
                  <a:xfrm>
                    <a:off x="1404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92" name="Freeform 558"/>
                  <p:cNvSpPr>
                    <a:spLocks/>
                  </p:cNvSpPr>
                  <p:nvPr/>
                </p:nvSpPr>
                <p:spPr bwMode="auto">
                  <a:xfrm>
                    <a:off x="1410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93" name="Freeform 559"/>
                  <p:cNvSpPr>
                    <a:spLocks/>
                  </p:cNvSpPr>
                  <p:nvPr/>
                </p:nvSpPr>
                <p:spPr bwMode="auto">
                  <a:xfrm>
                    <a:off x="1416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94" name="Freeform 560"/>
                  <p:cNvSpPr>
                    <a:spLocks/>
                  </p:cNvSpPr>
                  <p:nvPr/>
                </p:nvSpPr>
                <p:spPr bwMode="auto">
                  <a:xfrm>
                    <a:off x="1422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95" name="Freeform 561"/>
                  <p:cNvSpPr>
                    <a:spLocks/>
                  </p:cNvSpPr>
                  <p:nvPr/>
                </p:nvSpPr>
                <p:spPr bwMode="auto">
                  <a:xfrm>
                    <a:off x="1428" y="2985"/>
                    <a:ext cx="4" cy="3"/>
                  </a:xfrm>
                  <a:custGeom>
                    <a:avLst/>
                    <a:gdLst>
                      <a:gd name="T0" fmla="*/ 2 w 4"/>
                      <a:gd name="T1" fmla="*/ 0 h 3"/>
                      <a:gd name="T2" fmla="*/ 0 w 4"/>
                      <a:gd name="T3" fmla="*/ 0 h 3"/>
                      <a:gd name="T4" fmla="*/ 0 w 4"/>
                      <a:gd name="T5" fmla="*/ 1 h 3"/>
                      <a:gd name="T6" fmla="*/ 0 w 4"/>
                      <a:gd name="T7" fmla="*/ 3 h 3"/>
                      <a:gd name="T8" fmla="*/ 2 w 4"/>
                      <a:gd name="T9" fmla="*/ 3 h 3"/>
                      <a:gd name="T10" fmla="*/ 2 w 4"/>
                      <a:gd name="T11" fmla="*/ 3 h 3"/>
                      <a:gd name="T12" fmla="*/ 4 w 4"/>
                      <a:gd name="T13" fmla="*/ 1 h 3"/>
                      <a:gd name="T14" fmla="*/ 4 w 4"/>
                      <a:gd name="T15" fmla="*/ 0 h 3"/>
                      <a:gd name="T16" fmla="*/ 2 w 4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"/>
                      <a:gd name="T28" fmla="*/ 0 h 3"/>
                      <a:gd name="T29" fmla="*/ 4 w 4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96" name="Freeform 562"/>
                  <p:cNvSpPr>
                    <a:spLocks/>
                  </p:cNvSpPr>
                  <p:nvPr/>
                </p:nvSpPr>
                <p:spPr bwMode="auto">
                  <a:xfrm>
                    <a:off x="1435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97" name="Freeform 563"/>
                  <p:cNvSpPr>
                    <a:spLocks/>
                  </p:cNvSpPr>
                  <p:nvPr/>
                </p:nvSpPr>
                <p:spPr bwMode="auto">
                  <a:xfrm>
                    <a:off x="1441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98" name="Freeform 564"/>
                  <p:cNvSpPr>
                    <a:spLocks/>
                  </p:cNvSpPr>
                  <p:nvPr/>
                </p:nvSpPr>
                <p:spPr bwMode="auto">
                  <a:xfrm>
                    <a:off x="1447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399" name="Freeform 565"/>
                  <p:cNvSpPr>
                    <a:spLocks/>
                  </p:cNvSpPr>
                  <p:nvPr/>
                </p:nvSpPr>
                <p:spPr bwMode="auto">
                  <a:xfrm>
                    <a:off x="1453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00" name="Freeform 566"/>
                  <p:cNvSpPr>
                    <a:spLocks/>
                  </p:cNvSpPr>
                  <p:nvPr/>
                </p:nvSpPr>
                <p:spPr bwMode="auto">
                  <a:xfrm>
                    <a:off x="1459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01" name="Freeform 567"/>
                  <p:cNvSpPr>
                    <a:spLocks/>
                  </p:cNvSpPr>
                  <p:nvPr/>
                </p:nvSpPr>
                <p:spPr bwMode="auto">
                  <a:xfrm>
                    <a:off x="1465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02" name="Freeform 568"/>
                  <p:cNvSpPr>
                    <a:spLocks/>
                  </p:cNvSpPr>
                  <p:nvPr/>
                </p:nvSpPr>
                <p:spPr bwMode="auto">
                  <a:xfrm>
                    <a:off x="1471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03" name="Freeform 569"/>
                  <p:cNvSpPr>
                    <a:spLocks/>
                  </p:cNvSpPr>
                  <p:nvPr/>
                </p:nvSpPr>
                <p:spPr bwMode="auto">
                  <a:xfrm>
                    <a:off x="1477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04" name="Freeform 570"/>
                  <p:cNvSpPr>
                    <a:spLocks/>
                  </p:cNvSpPr>
                  <p:nvPr/>
                </p:nvSpPr>
                <p:spPr bwMode="auto">
                  <a:xfrm>
                    <a:off x="1483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05" name="Freeform 571"/>
                  <p:cNvSpPr>
                    <a:spLocks/>
                  </p:cNvSpPr>
                  <p:nvPr/>
                </p:nvSpPr>
                <p:spPr bwMode="auto">
                  <a:xfrm>
                    <a:off x="1489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06" name="Freeform 572"/>
                  <p:cNvSpPr>
                    <a:spLocks/>
                  </p:cNvSpPr>
                  <p:nvPr/>
                </p:nvSpPr>
                <p:spPr bwMode="auto">
                  <a:xfrm>
                    <a:off x="1495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07" name="Freeform 573"/>
                  <p:cNvSpPr>
                    <a:spLocks/>
                  </p:cNvSpPr>
                  <p:nvPr/>
                </p:nvSpPr>
                <p:spPr bwMode="auto">
                  <a:xfrm>
                    <a:off x="1501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08" name="Freeform 574"/>
                  <p:cNvSpPr>
                    <a:spLocks/>
                  </p:cNvSpPr>
                  <p:nvPr/>
                </p:nvSpPr>
                <p:spPr bwMode="auto">
                  <a:xfrm>
                    <a:off x="1507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09" name="Freeform 575"/>
                  <p:cNvSpPr>
                    <a:spLocks/>
                  </p:cNvSpPr>
                  <p:nvPr/>
                </p:nvSpPr>
                <p:spPr bwMode="auto">
                  <a:xfrm>
                    <a:off x="1513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10" name="Freeform 576"/>
                  <p:cNvSpPr>
                    <a:spLocks/>
                  </p:cNvSpPr>
                  <p:nvPr/>
                </p:nvSpPr>
                <p:spPr bwMode="auto">
                  <a:xfrm>
                    <a:off x="1519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11" name="Freeform 577"/>
                  <p:cNvSpPr>
                    <a:spLocks/>
                  </p:cNvSpPr>
                  <p:nvPr/>
                </p:nvSpPr>
                <p:spPr bwMode="auto">
                  <a:xfrm>
                    <a:off x="1525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12" name="Freeform 578"/>
                  <p:cNvSpPr>
                    <a:spLocks/>
                  </p:cNvSpPr>
                  <p:nvPr/>
                </p:nvSpPr>
                <p:spPr bwMode="auto">
                  <a:xfrm>
                    <a:off x="1531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13" name="Freeform 579"/>
                  <p:cNvSpPr>
                    <a:spLocks/>
                  </p:cNvSpPr>
                  <p:nvPr/>
                </p:nvSpPr>
                <p:spPr bwMode="auto">
                  <a:xfrm>
                    <a:off x="1537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14" name="Freeform 580"/>
                  <p:cNvSpPr>
                    <a:spLocks/>
                  </p:cNvSpPr>
                  <p:nvPr/>
                </p:nvSpPr>
                <p:spPr bwMode="auto">
                  <a:xfrm>
                    <a:off x="1543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15" name="Freeform 581"/>
                  <p:cNvSpPr>
                    <a:spLocks/>
                  </p:cNvSpPr>
                  <p:nvPr/>
                </p:nvSpPr>
                <p:spPr bwMode="auto">
                  <a:xfrm>
                    <a:off x="1549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16" name="Freeform 582"/>
                  <p:cNvSpPr>
                    <a:spLocks/>
                  </p:cNvSpPr>
                  <p:nvPr/>
                </p:nvSpPr>
                <p:spPr bwMode="auto">
                  <a:xfrm>
                    <a:off x="1555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17" name="Freeform 583"/>
                  <p:cNvSpPr>
                    <a:spLocks/>
                  </p:cNvSpPr>
                  <p:nvPr/>
                </p:nvSpPr>
                <p:spPr bwMode="auto">
                  <a:xfrm>
                    <a:off x="1561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18" name="Freeform 584"/>
                  <p:cNvSpPr>
                    <a:spLocks/>
                  </p:cNvSpPr>
                  <p:nvPr/>
                </p:nvSpPr>
                <p:spPr bwMode="auto">
                  <a:xfrm>
                    <a:off x="1567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19" name="Freeform 585"/>
                  <p:cNvSpPr>
                    <a:spLocks/>
                  </p:cNvSpPr>
                  <p:nvPr/>
                </p:nvSpPr>
                <p:spPr bwMode="auto">
                  <a:xfrm>
                    <a:off x="1573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20" name="Freeform 586"/>
                  <p:cNvSpPr>
                    <a:spLocks/>
                  </p:cNvSpPr>
                  <p:nvPr/>
                </p:nvSpPr>
                <p:spPr bwMode="auto">
                  <a:xfrm>
                    <a:off x="1579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21" name="Freeform 587"/>
                  <p:cNvSpPr>
                    <a:spLocks/>
                  </p:cNvSpPr>
                  <p:nvPr/>
                </p:nvSpPr>
                <p:spPr bwMode="auto">
                  <a:xfrm>
                    <a:off x="1585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22" name="Freeform 588"/>
                  <p:cNvSpPr>
                    <a:spLocks/>
                  </p:cNvSpPr>
                  <p:nvPr/>
                </p:nvSpPr>
                <p:spPr bwMode="auto">
                  <a:xfrm>
                    <a:off x="1591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23" name="Freeform 589"/>
                  <p:cNvSpPr>
                    <a:spLocks/>
                  </p:cNvSpPr>
                  <p:nvPr/>
                </p:nvSpPr>
                <p:spPr bwMode="auto">
                  <a:xfrm>
                    <a:off x="1597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24" name="Freeform 590"/>
                  <p:cNvSpPr>
                    <a:spLocks/>
                  </p:cNvSpPr>
                  <p:nvPr/>
                </p:nvSpPr>
                <p:spPr bwMode="auto">
                  <a:xfrm>
                    <a:off x="1603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25" name="Freeform 591"/>
                  <p:cNvSpPr>
                    <a:spLocks/>
                  </p:cNvSpPr>
                  <p:nvPr/>
                </p:nvSpPr>
                <p:spPr bwMode="auto">
                  <a:xfrm>
                    <a:off x="1609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26" name="Freeform 592"/>
                  <p:cNvSpPr>
                    <a:spLocks/>
                  </p:cNvSpPr>
                  <p:nvPr/>
                </p:nvSpPr>
                <p:spPr bwMode="auto">
                  <a:xfrm>
                    <a:off x="1615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27" name="Freeform 593"/>
                  <p:cNvSpPr>
                    <a:spLocks/>
                  </p:cNvSpPr>
                  <p:nvPr/>
                </p:nvSpPr>
                <p:spPr bwMode="auto">
                  <a:xfrm>
                    <a:off x="1622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28" name="Freeform 594"/>
                  <p:cNvSpPr>
                    <a:spLocks/>
                  </p:cNvSpPr>
                  <p:nvPr/>
                </p:nvSpPr>
                <p:spPr bwMode="auto">
                  <a:xfrm>
                    <a:off x="1628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29" name="Freeform 595"/>
                  <p:cNvSpPr>
                    <a:spLocks/>
                  </p:cNvSpPr>
                  <p:nvPr/>
                </p:nvSpPr>
                <p:spPr bwMode="auto">
                  <a:xfrm>
                    <a:off x="1634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30" name="Freeform 596"/>
                  <p:cNvSpPr>
                    <a:spLocks/>
                  </p:cNvSpPr>
                  <p:nvPr/>
                </p:nvSpPr>
                <p:spPr bwMode="auto">
                  <a:xfrm>
                    <a:off x="1640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31" name="Freeform 597"/>
                  <p:cNvSpPr>
                    <a:spLocks/>
                  </p:cNvSpPr>
                  <p:nvPr/>
                </p:nvSpPr>
                <p:spPr bwMode="auto">
                  <a:xfrm>
                    <a:off x="1646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32" name="Freeform 598"/>
                  <p:cNvSpPr>
                    <a:spLocks/>
                  </p:cNvSpPr>
                  <p:nvPr/>
                </p:nvSpPr>
                <p:spPr bwMode="auto">
                  <a:xfrm>
                    <a:off x="1652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33" name="Freeform 599"/>
                  <p:cNvSpPr>
                    <a:spLocks/>
                  </p:cNvSpPr>
                  <p:nvPr/>
                </p:nvSpPr>
                <p:spPr bwMode="auto">
                  <a:xfrm>
                    <a:off x="1658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34" name="Freeform 600"/>
                  <p:cNvSpPr>
                    <a:spLocks/>
                  </p:cNvSpPr>
                  <p:nvPr/>
                </p:nvSpPr>
                <p:spPr bwMode="auto">
                  <a:xfrm>
                    <a:off x="1664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35" name="Freeform 601"/>
                  <p:cNvSpPr>
                    <a:spLocks/>
                  </p:cNvSpPr>
                  <p:nvPr/>
                </p:nvSpPr>
                <p:spPr bwMode="auto">
                  <a:xfrm>
                    <a:off x="1670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36" name="Freeform 602"/>
                  <p:cNvSpPr>
                    <a:spLocks/>
                  </p:cNvSpPr>
                  <p:nvPr/>
                </p:nvSpPr>
                <p:spPr bwMode="auto">
                  <a:xfrm>
                    <a:off x="1676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37" name="Freeform 603"/>
                  <p:cNvSpPr>
                    <a:spLocks/>
                  </p:cNvSpPr>
                  <p:nvPr/>
                </p:nvSpPr>
                <p:spPr bwMode="auto">
                  <a:xfrm>
                    <a:off x="1682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38" name="Freeform 604"/>
                  <p:cNvSpPr>
                    <a:spLocks/>
                  </p:cNvSpPr>
                  <p:nvPr/>
                </p:nvSpPr>
                <p:spPr bwMode="auto">
                  <a:xfrm>
                    <a:off x="1688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39" name="Freeform 605"/>
                  <p:cNvSpPr>
                    <a:spLocks/>
                  </p:cNvSpPr>
                  <p:nvPr/>
                </p:nvSpPr>
                <p:spPr bwMode="auto">
                  <a:xfrm>
                    <a:off x="1694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40" name="Freeform 606"/>
                  <p:cNvSpPr>
                    <a:spLocks/>
                  </p:cNvSpPr>
                  <p:nvPr/>
                </p:nvSpPr>
                <p:spPr bwMode="auto">
                  <a:xfrm>
                    <a:off x="1700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41" name="Freeform 607"/>
                  <p:cNvSpPr>
                    <a:spLocks/>
                  </p:cNvSpPr>
                  <p:nvPr/>
                </p:nvSpPr>
                <p:spPr bwMode="auto">
                  <a:xfrm>
                    <a:off x="1706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42" name="Freeform 608"/>
                  <p:cNvSpPr>
                    <a:spLocks/>
                  </p:cNvSpPr>
                  <p:nvPr/>
                </p:nvSpPr>
                <p:spPr bwMode="auto">
                  <a:xfrm>
                    <a:off x="1712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43" name="Freeform 609"/>
                  <p:cNvSpPr>
                    <a:spLocks/>
                  </p:cNvSpPr>
                  <p:nvPr/>
                </p:nvSpPr>
                <p:spPr bwMode="auto">
                  <a:xfrm>
                    <a:off x="1718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44" name="Freeform 610"/>
                  <p:cNvSpPr>
                    <a:spLocks/>
                  </p:cNvSpPr>
                  <p:nvPr/>
                </p:nvSpPr>
                <p:spPr bwMode="auto">
                  <a:xfrm>
                    <a:off x="1724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45" name="Freeform 611"/>
                  <p:cNvSpPr>
                    <a:spLocks/>
                  </p:cNvSpPr>
                  <p:nvPr/>
                </p:nvSpPr>
                <p:spPr bwMode="auto">
                  <a:xfrm>
                    <a:off x="1730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46" name="Freeform 612"/>
                  <p:cNvSpPr>
                    <a:spLocks/>
                  </p:cNvSpPr>
                  <p:nvPr/>
                </p:nvSpPr>
                <p:spPr bwMode="auto">
                  <a:xfrm>
                    <a:off x="1736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47" name="Freeform 613"/>
                  <p:cNvSpPr>
                    <a:spLocks/>
                  </p:cNvSpPr>
                  <p:nvPr/>
                </p:nvSpPr>
                <p:spPr bwMode="auto">
                  <a:xfrm>
                    <a:off x="1742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48" name="Freeform 614"/>
                  <p:cNvSpPr>
                    <a:spLocks/>
                  </p:cNvSpPr>
                  <p:nvPr/>
                </p:nvSpPr>
                <p:spPr bwMode="auto">
                  <a:xfrm>
                    <a:off x="1748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49" name="Freeform 615"/>
                  <p:cNvSpPr>
                    <a:spLocks/>
                  </p:cNvSpPr>
                  <p:nvPr/>
                </p:nvSpPr>
                <p:spPr bwMode="auto">
                  <a:xfrm>
                    <a:off x="1754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50" name="Freeform 616"/>
                  <p:cNvSpPr>
                    <a:spLocks/>
                  </p:cNvSpPr>
                  <p:nvPr/>
                </p:nvSpPr>
                <p:spPr bwMode="auto">
                  <a:xfrm>
                    <a:off x="1760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51" name="Freeform 617"/>
                  <p:cNvSpPr>
                    <a:spLocks/>
                  </p:cNvSpPr>
                  <p:nvPr/>
                </p:nvSpPr>
                <p:spPr bwMode="auto">
                  <a:xfrm>
                    <a:off x="1766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52" name="Freeform 618"/>
                  <p:cNvSpPr>
                    <a:spLocks/>
                  </p:cNvSpPr>
                  <p:nvPr/>
                </p:nvSpPr>
                <p:spPr bwMode="auto">
                  <a:xfrm>
                    <a:off x="1772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53" name="Freeform 619"/>
                  <p:cNvSpPr>
                    <a:spLocks/>
                  </p:cNvSpPr>
                  <p:nvPr/>
                </p:nvSpPr>
                <p:spPr bwMode="auto">
                  <a:xfrm>
                    <a:off x="1778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54" name="Freeform 620"/>
                  <p:cNvSpPr>
                    <a:spLocks/>
                  </p:cNvSpPr>
                  <p:nvPr/>
                </p:nvSpPr>
                <p:spPr bwMode="auto">
                  <a:xfrm>
                    <a:off x="1784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55" name="Freeform 621"/>
                  <p:cNvSpPr>
                    <a:spLocks/>
                  </p:cNvSpPr>
                  <p:nvPr/>
                </p:nvSpPr>
                <p:spPr bwMode="auto">
                  <a:xfrm>
                    <a:off x="1790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56" name="Freeform 622"/>
                  <p:cNvSpPr>
                    <a:spLocks/>
                  </p:cNvSpPr>
                  <p:nvPr/>
                </p:nvSpPr>
                <p:spPr bwMode="auto">
                  <a:xfrm>
                    <a:off x="1796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57" name="Freeform 623"/>
                  <p:cNvSpPr>
                    <a:spLocks/>
                  </p:cNvSpPr>
                  <p:nvPr/>
                </p:nvSpPr>
                <p:spPr bwMode="auto">
                  <a:xfrm>
                    <a:off x="1802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58" name="Freeform 624"/>
                  <p:cNvSpPr>
                    <a:spLocks/>
                  </p:cNvSpPr>
                  <p:nvPr/>
                </p:nvSpPr>
                <p:spPr bwMode="auto">
                  <a:xfrm>
                    <a:off x="1808" y="2985"/>
                    <a:ext cx="4" cy="3"/>
                  </a:xfrm>
                  <a:custGeom>
                    <a:avLst/>
                    <a:gdLst>
                      <a:gd name="T0" fmla="*/ 2 w 4"/>
                      <a:gd name="T1" fmla="*/ 0 h 3"/>
                      <a:gd name="T2" fmla="*/ 0 w 4"/>
                      <a:gd name="T3" fmla="*/ 0 h 3"/>
                      <a:gd name="T4" fmla="*/ 0 w 4"/>
                      <a:gd name="T5" fmla="*/ 1 h 3"/>
                      <a:gd name="T6" fmla="*/ 0 w 4"/>
                      <a:gd name="T7" fmla="*/ 3 h 3"/>
                      <a:gd name="T8" fmla="*/ 2 w 4"/>
                      <a:gd name="T9" fmla="*/ 3 h 3"/>
                      <a:gd name="T10" fmla="*/ 2 w 4"/>
                      <a:gd name="T11" fmla="*/ 3 h 3"/>
                      <a:gd name="T12" fmla="*/ 4 w 4"/>
                      <a:gd name="T13" fmla="*/ 1 h 3"/>
                      <a:gd name="T14" fmla="*/ 4 w 4"/>
                      <a:gd name="T15" fmla="*/ 0 h 3"/>
                      <a:gd name="T16" fmla="*/ 2 w 4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"/>
                      <a:gd name="T28" fmla="*/ 0 h 3"/>
                      <a:gd name="T29" fmla="*/ 4 w 4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59" name="Freeform 625"/>
                  <p:cNvSpPr>
                    <a:spLocks/>
                  </p:cNvSpPr>
                  <p:nvPr/>
                </p:nvSpPr>
                <p:spPr bwMode="auto">
                  <a:xfrm>
                    <a:off x="1815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60" name="Freeform 626"/>
                  <p:cNvSpPr>
                    <a:spLocks/>
                  </p:cNvSpPr>
                  <p:nvPr/>
                </p:nvSpPr>
                <p:spPr bwMode="auto">
                  <a:xfrm>
                    <a:off x="1821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61" name="Freeform 627"/>
                  <p:cNvSpPr>
                    <a:spLocks/>
                  </p:cNvSpPr>
                  <p:nvPr/>
                </p:nvSpPr>
                <p:spPr bwMode="auto">
                  <a:xfrm>
                    <a:off x="1827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62" name="Freeform 628"/>
                  <p:cNvSpPr>
                    <a:spLocks/>
                  </p:cNvSpPr>
                  <p:nvPr/>
                </p:nvSpPr>
                <p:spPr bwMode="auto">
                  <a:xfrm>
                    <a:off x="1833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63" name="Freeform 629"/>
                  <p:cNvSpPr>
                    <a:spLocks/>
                  </p:cNvSpPr>
                  <p:nvPr/>
                </p:nvSpPr>
                <p:spPr bwMode="auto">
                  <a:xfrm>
                    <a:off x="1839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64" name="Freeform 630"/>
                  <p:cNvSpPr>
                    <a:spLocks/>
                  </p:cNvSpPr>
                  <p:nvPr/>
                </p:nvSpPr>
                <p:spPr bwMode="auto">
                  <a:xfrm>
                    <a:off x="1845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65" name="Freeform 631"/>
                  <p:cNvSpPr>
                    <a:spLocks/>
                  </p:cNvSpPr>
                  <p:nvPr/>
                </p:nvSpPr>
                <p:spPr bwMode="auto">
                  <a:xfrm>
                    <a:off x="1851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66" name="Freeform 632"/>
                  <p:cNvSpPr>
                    <a:spLocks/>
                  </p:cNvSpPr>
                  <p:nvPr/>
                </p:nvSpPr>
                <p:spPr bwMode="auto">
                  <a:xfrm>
                    <a:off x="1857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467" name="Freeform 633"/>
                  <p:cNvSpPr>
                    <a:spLocks/>
                  </p:cNvSpPr>
                  <p:nvPr/>
                </p:nvSpPr>
                <p:spPr bwMode="auto">
                  <a:xfrm>
                    <a:off x="1863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0062" name="Group 835"/>
                <p:cNvGrpSpPr>
                  <a:grpSpLocks/>
                </p:cNvGrpSpPr>
                <p:nvPr/>
              </p:nvGrpSpPr>
              <p:grpSpPr bwMode="auto">
                <a:xfrm>
                  <a:off x="1869" y="2985"/>
                  <a:ext cx="1203" cy="3"/>
                  <a:chOff x="1869" y="2985"/>
                  <a:chExt cx="1203" cy="3"/>
                </a:xfrm>
              </p:grpSpPr>
              <p:sp>
                <p:nvSpPr>
                  <p:cNvPr id="20068" name="Freeform 635"/>
                  <p:cNvSpPr>
                    <a:spLocks/>
                  </p:cNvSpPr>
                  <p:nvPr/>
                </p:nvSpPr>
                <p:spPr bwMode="auto">
                  <a:xfrm>
                    <a:off x="1869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69" name="Freeform 636"/>
                  <p:cNvSpPr>
                    <a:spLocks/>
                  </p:cNvSpPr>
                  <p:nvPr/>
                </p:nvSpPr>
                <p:spPr bwMode="auto">
                  <a:xfrm>
                    <a:off x="1875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70" name="Freeform 637"/>
                  <p:cNvSpPr>
                    <a:spLocks/>
                  </p:cNvSpPr>
                  <p:nvPr/>
                </p:nvSpPr>
                <p:spPr bwMode="auto">
                  <a:xfrm>
                    <a:off x="1881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71" name="Freeform 638"/>
                  <p:cNvSpPr>
                    <a:spLocks/>
                  </p:cNvSpPr>
                  <p:nvPr/>
                </p:nvSpPr>
                <p:spPr bwMode="auto">
                  <a:xfrm>
                    <a:off x="1887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72" name="Freeform 639"/>
                  <p:cNvSpPr>
                    <a:spLocks/>
                  </p:cNvSpPr>
                  <p:nvPr/>
                </p:nvSpPr>
                <p:spPr bwMode="auto">
                  <a:xfrm>
                    <a:off x="1893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73" name="Freeform 640"/>
                  <p:cNvSpPr>
                    <a:spLocks/>
                  </p:cNvSpPr>
                  <p:nvPr/>
                </p:nvSpPr>
                <p:spPr bwMode="auto">
                  <a:xfrm>
                    <a:off x="1899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74" name="Freeform 641"/>
                  <p:cNvSpPr>
                    <a:spLocks/>
                  </p:cNvSpPr>
                  <p:nvPr/>
                </p:nvSpPr>
                <p:spPr bwMode="auto">
                  <a:xfrm>
                    <a:off x="1905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75" name="Freeform 642"/>
                  <p:cNvSpPr>
                    <a:spLocks/>
                  </p:cNvSpPr>
                  <p:nvPr/>
                </p:nvSpPr>
                <p:spPr bwMode="auto">
                  <a:xfrm>
                    <a:off x="1911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76" name="Freeform 643"/>
                  <p:cNvSpPr>
                    <a:spLocks/>
                  </p:cNvSpPr>
                  <p:nvPr/>
                </p:nvSpPr>
                <p:spPr bwMode="auto">
                  <a:xfrm>
                    <a:off x="1917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77" name="Freeform 644"/>
                  <p:cNvSpPr>
                    <a:spLocks/>
                  </p:cNvSpPr>
                  <p:nvPr/>
                </p:nvSpPr>
                <p:spPr bwMode="auto">
                  <a:xfrm>
                    <a:off x="1923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78" name="Freeform 645"/>
                  <p:cNvSpPr>
                    <a:spLocks/>
                  </p:cNvSpPr>
                  <p:nvPr/>
                </p:nvSpPr>
                <p:spPr bwMode="auto">
                  <a:xfrm>
                    <a:off x="1929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79" name="Freeform 646"/>
                  <p:cNvSpPr>
                    <a:spLocks/>
                  </p:cNvSpPr>
                  <p:nvPr/>
                </p:nvSpPr>
                <p:spPr bwMode="auto">
                  <a:xfrm>
                    <a:off x="1935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80" name="Freeform 647"/>
                  <p:cNvSpPr>
                    <a:spLocks/>
                  </p:cNvSpPr>
                  <p:nvPr/>
                </p:nvSpPr>
                <p:spPr bwMode="auto">
                  <a:xfrm>
                    <a:off x="1941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81" name="Freeform 648"/>
                  <p:cNvSpPr>
                    <a:spLocks/>
                  </p:cNvSpPr>
                  <p:nvPr/>
                </p:nvSpPr>
                <p:spPr bwMode="auto">
                  <a:xfrm>
                    <a:off x="1947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82" name="Freeform 649"/>
                  <p:cNvSpPr>
                    <a:spLocks/>
                  </p:cNvSpPr>
                  <p:nvPr/>
                </p:nvSpPr>
                <p:spPr bwMode="auto">
                  <a:xfrm>
                    <a:off x="1953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83" name="Freeform 650"/>
                  <p:cNvSpPr>
                    <a:spLocks/>
                  </p:cNvSpPr>
                  <p:nvPr/>
                </p:nvSpPr>
                <p:spPr bwMode="auto">
                  <a:xfrm>
                    <a:off x="1959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84" name="Freeform 651"/>
                  <p:cNvSpPr>
                    <a:spLocks/>
                  </p:cNvSpPr>
                  <p:nvPr/>
                </p:nvSpPr>
                <p:spPr bwMode="auto">
                  <a:xfrm>
                    <a:off x="1965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85" name="Freeform 652"/>
                  <p:cNvSpPr>
                    <a:spLocks/>
                  </p:cNvSpPr>
                  <p:nvPr/>
                </p:nvSpPr>
                <p:spPr bwMode="auto">
                  <a:xfrm>
                    <a:off x="1971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86" name="Freeform 653"/>
                  <p:cNvSpPr>
                    <a:spLocks/>
                  </p:cNvSpPr>
                  <p:nvPr/>
                </p:nvSpPr>
                <p:spPr bwMode="auto">
                  <a:xfrm>
                    <a:off x="1977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87" name="Freeform 654"/>
                  <p:cNvSpPr>
                    <a:spLocks/>
                  </p:cNvSpPr>
                  <p:nvPr/>
                </p:nvSpPr>
                <p:spPr bwMode="auto">
                  <a:xfrm>
                    <a:off x="1983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88" name="Freeform 655"/>
                  <p:cNvSpPr>
                    <a:spLocks/>
                  </p:cNvSpPr>
                  <p:nvPr/>
                </p:nvSpPr>
                <p:spPr bwMode="auto">
                  <a:xfrm>
                    <a:off x="1989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89" name="Freeform 656"/>
                  <p:cNvSpPr>
                    <a:spLocks/>
                  </p:cNvSpPr>
                  <p:nvPr/>
                </p:nvSpPr>
                <p:spPr bwMode="auto">
                  <a:xfrm>
                    <a:off x="1995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90" name="Freeform 657"/>
                  <p:cNvSpPr>
                    <a:spLocks/>
                  </p:cNvSpPr>
                  <p:nvPr/>
                </p:nvSpPr>
                <p:spPr bwMode="auto">
                  <a:xfrm>
                    <a:off x="2001" y="2985"/>
                    <a:ext cx="4" cy="3"/>
                  </a:xfrm>
                  <a:custGeom>
                    <a:avLst/>
                    <a:gdLst>
                      <a:gd name="T0" fmla="*/ 2 w 4"/>
                      <a:gd name="T1" fmla="*/ 0 h 3"/>
                      <a:gd name="T2" fmla="*/ 0 w 4"/>
                      <a:gd name="T3" fmla="*/ 0 h 3"/>
                      <a:gd name="T4" fmla="*/ 0 w 4"/>
                      <a:gd name="T5" fmla="*/ 1 h 3"/>
                      <a:gd name="T6" fmla="*/ 0 w 4"/>
                      <a:gd name="T7" fmla="*/ 3 h 3"/>
                      <a:gd name="T8" fmla="*/ 2 w 4"/>
                      <a:gd name="T9" fmla="*/ 3 h 3"/>
                      <a:gd name="T10" fmla="*/ 2 w 4"/>
                      <a:gd name="T11" fmla="*/ 3 h 3"/>
                      <a:gd name="T12" fmla="*/ 4 w 4"/>
                      <a:gd name="T13" fmla="*/ 1 h 3"/>
                      <a:gd name="T14" fmla="*/ 4 w 4"/>
                      <a:gd name="T15" fmla="*/ 0 h 3"/>
                      <a:gd name="T16" fmla="*/ 2 w 4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"/>
                      <a:gd name="T28" fmla="*/ 0 h 3"/>
                      <a:gd name="T29" fmla="*/ 4 w 4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91" name="Freeform 658"/>
                  <p:cNvSpPr>
                    <a:spLocks/>
                  </p:cNvSpPr>
                  <p:nvPr/>
                </p:nvSpPr>
                <p:spPr bwMode="auto">
                  <a:xfrm>
                    <a:off x="2008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92" name="Freeform 659"/>
                  <p:cNvSpPr>
                    <a:spLocks/>
                  </p:cNvSpPr>
                  <p:nvPr/>
                </p:nvSpPr>
                <p:spPr bwMode="auto">
                  <a:xfrm>
                    <a:off x="2014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93" name="Freeform 660"/>
                  <p:cNvSpPr>
                    <a:spLocks/>
                  </p:cNvSpPr>
                  <p:nvPr/>
                </p:nvSpPr>
                <p:spPr bwMode="auto">
                  <a:xfrm>
                    <a:off x="2020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94" name="Freeform 661"/>
                  <p:cNvSpPr>
                    <a:spLocks/>
                  </p:cNvSpPr>
                  <p:nvPr/>
                </p:nvSpPr>
                <p:spPr bwMode="auto">
                  <a:xfrm>
                    <a:off x="2026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95" name="Freeform 662"/>
                  <p:cNvSpPr>
                    <a:spLocks/>
                  </p:cNvSpPr>
                  <p:nvPr/>
                </p:nvSpPr>
                <p:spPr bwMode="auto">
                  <a:xfrm>
                    <a:off x="2032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96" name="Freeform 663"/>
                  <p:cNvSpPr>
                    <a:spLocks/>
                  </p:cNvSpPr>
                  <p:nvPr/>
                </p:nvSpPr>
                <p:spPr bwMode="auto">
                  <a:xfrm>
                    <a:off x="2038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97" name="Freeform 664"/>
                  <p:cNvSpPr>
                    <a:spLocks/>
                  </p:cNvSpPr>
                  <p:nvPr/>
                </p:nvSpPr>
                <p:spPr bwMode="auto">
                  <a:xfrm>
                    <a:off x="2044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98" name="Freeform 665"/>
                  <p:cNvSpPr>
                    <a:spLocks/>
                  </p:cNvSpPr>
                  <p:nvPr/>
                </p:nvSpPr>
                <p:spPr bwMode="auto">
                  <a:xfrm>
                    <a:off x="2050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99" name="Freeform 666"/>
                  <p:cNvSpPr>
                    <a:spLocks/>
                  </p:cNvSpPr>
                  <p:nvPr/>
                </p:nvSpPr>
                <p:spPr bwMode="auto">
                  <a:xfrm>
                    <a:off x="2056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00" name="Freeform 667"/>
                  <p:cNvSpPr>
                    <a:spLocks/>
                  </p:cNvSpPr>
                  <p:nvPr/>
                </p:nvSpPr>
                <p:spPr bwMode="auto">
                  <a:xfrm>
                    <a:off x="2062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01" name="Freeform 668"/>
                  <p:cNvSpPr>
                    <a:spLocks/>
                  </p:cNvSpPr>
                  <p:nvPr/>
                </p:nvSpPr>
                <p:spPr bwMode="auto">
                  <a:xfrm>
                    <a:off x="2068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02" name="Freeform 669"/>
                  <p:cNvSpPr>
                    <a:spLocks/>
                  </p:cNvSpPr>
                  <p:nvPr/>
                </p:nvSpPr>
                <p:spPr bwMode="auto">
                  <a:xfrm>
                    <a:off x="2074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03" name="Freeform 670"/>
                  <p:cNvSpPr>
                    <a:spLocks/>
                  </p:cNvSpPr>
                  <p:nvPr/>
                </p:nvSpPr>
                <p:spPr bwMode="auto">
                  <a:xfrm>
                    <a:off x="2080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04" name="Freeform 671"/>
                  <p:cNvSpPr>
                    <a:spLocks/>
                  </p:cNvSpPr>
                  <p:nvPr/>
                </p:nvSpPr>
                <p:spPr bwMode="auto">
                  <a:xfrm>
                    <a:off x="2086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05" name="Freeform 672"/>
                  <p:cNvSpPr>
                    <a:spLocks/>
                  </p:cNvSpPr>
                  <p:nvPr/>
                </p:nvSpPr>
                <p:spPr bwMode="auto">
                  <a:xfrm>
                    <a:off x="2092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06" name="Freeform 673"/>
                  <p:cNvSpPr>
                    <a:spLocks/>
                  </p:cNvSpPr>
                  <p:nvPr/>
                </p:nvSpPr>
                <p:spPr bwMode="auto">
                  <a:xfrm>
                    <a:off x="2098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07" name="Freeform 674"/>
                  <p:cNvSpPr>
                    <a:spLocks/>
                  </p:cNvSpPr>
                  <p:nvPr/>
                </p:nvSpPr>
                <p:spPr bwMode="auto">
                  <a:xfrm>
                    <a:off x="2104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08" name="Freeform 675"/>
                  <p:cNvSpPr>
                    <a:spLocks/>
                  </p:cNvSpPr>
                  <p:nvPr/>
                </p:nvSpPr>
                <p:spPr bwMode="auto">
                  <a:xfrm>
                    <a:off x="2110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09" name="Freeform 676"/>
                  <p:cNvSpPr>
                    <a:spLocks/>
                  </p:cNvSpPr>
                  <p:nvPr/>
                </p:nvSpPr>
                <p:spPr bwMode="auto">
                  <a:xfrm>
                    <a:off x="2116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10" name="Freeform 677"/>
                  <p:cNvSpPr>
                    <a:spLocks/>
                  </p:cNvSpPr>
                  <p:nvPr/>
                </p:nvSpPr>
                <p:spPr bwMode="auto">
                  <a:xfrm>
                    <a:off x="2122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11" name="Freeform 678"/>
                  <p:cNvSpPr>
                    <a:spLocks/>
                  </p:cNvSpPr>
                  <p:nvPr/>
                </p:nvSpPr>
                <p:spPr bwMode="auto">
                  <a:xfrm>
                    <a:off x="2128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12" name="Freeform 679"/>
                  <p:cNvSpPr>
                    <a:spLocks/>
                  </p:cNvSpPr>
                  <p:nvPr/>
                </p:nvSpPr>
                <p:spPr bwMode="auto">
                  <a:xfrm>
                    <a:off x="2134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13" name="Freeform 680"/>
                  <p:cNvSpPr>
                    <a:spLocks/>
                  </p:cNvSpPr>
                  <p:nvPr/>
                </p:nvSpPr>
                <p:spPr bwMode="auto">
                  <a:xfrm>
                    <a:off x="2140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14" name="Freeform 681"/>
                  <p:cNvSpPr>
                    <a:spLocks/>
                  </p:cNvSpPr>
                  <p:nvPr/>
                </p:nvSpPr>
                <p:spPr bwMode="auto">
                  <a:xfrm>
                    <a:off x="2146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15" name="Freeform 682"/>
                  <p:cNvSpPr>
                    <a:spLocks/>
                  </p:cNvSpPr>
                  <p:nvPr/>
                </p:nvSpPr>
                <p:spPr bwMode="auto">
                  <a:xfrm>
                    <a:off x="2152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16" name="Freeform 683"/>
                  <p:cNvSpPr>
                    <a:spLocks/>
                  </p:cNvSpPr>
                  <p:nvPr/>
                </p:nvSpPr>
                <p:spPr bwMode="auto">
                  <a:xfrm>
                    <a:off x="2158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17" name="Freeform 684"/>
                  <p:cNvSpPr>
                    <a:spLocks/>
                  </p:cNvSpPr>
                  <p:nvPr/>
                </p:nvSpPr>
                <p:spPr bwMode="auto">
                  <a:xfrm>
                    <a:off x="2164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18" name="Freeform 685"/>
                  <p:cNvSpPr>
                    <a:spLocks/>
                  </p:cNvSpPr>
                  <p:nvPr/>
                </p:nvSpPr>
                <p:spPr bwMode="auto">
                  <a:xfrm>
                    <a:off x="2170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19" name="Freeform 686"/>
                  <p:cNvSpPr>
                    <a:spLocks/>
                  </p:cNvSpPr>
                  <p:nvPr/>
                </p:nvSpPr>
                <p:spPr bwMode="auto">
                  <a:xfrm>
                    <a:off x="2176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20" name="Freeform 687"/>
                  <p:cNvSpPr>
                    <a:spLocks/>
                  </p:cNvSpPr>
                  <p:nvPr/>
                </p:nvSpPr>
                <p:spPr bwMode="auto">
                  <a:xfrm>
                    <a:off x="2182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21" name="Freeform 688"/>
                  <p:cNvSpPr>
                    <a:spLocks/>
                  </p:cNvSpPr>
                  <p:nvPr/>
                </p:nvSpPr>
                <p:spPr bwMode="auto">
                  <a:xfrm>
                    <a:off x="2188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22" name="Freeform 689"/>
                  <p:cNvSpPr>
                    <a:spLocks/>
                  </p:cNvSpPr>
                  <p:nvPr/>
                </p:nvSpPr>
                <p:spPr bwMode="auto">
                  <a:xfrm>
                    <a:off x="2195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23" name="Freeform 690"/>
                  <p:cNvSpPr>
                    <a:spLocks/>
                  </p:cNvSpPr>
                  <p:nvPr/>
                </p:nvSpPr>
                <p:spPr bwMode="auto">
                  <a:xfrm>
                    <a:off x="2201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24" name="Freeform 691"/>
                  <p:cNvSpPr>
                    <a:spLocks/>
                  </p:cNvSpPr>
                  <p:nvPr/>
                </p:nvSpPr>
                <p:spPr bwMode="auto">
                  <a:xfrm>
                    <a:off x="2207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25" name="Freeform 692"/>
                  <p:cNvSpPr>
                    <a:spLocks/>
                  </p:cNvSpPr>
                  <p:nvPr/>
                </p:nvSpPr>
                <p:spPr bwMode="auto">
                  <a:xfrm>
                    <a:off x="2213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26" name="Freeform 693"/>
                  <p:cNvSpPr>
                    <a:spLocks/>
                  </p:cNvSpPr>
                  <p:nvPr/>
                </p:nvSpPr>
                <p:spPr bwMode="auto">
                  <a:xfrm>
                    <a:off x="2219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27" name="Freeform 694"/>
                  <p:cNvSpPr>
                    <a:spLocks/>
                  </p:cNvSpPr>
                  <p:nvPr/>
                </p:nvSpPr>
                <p:spPr bwMode="auto">
                  <a:xfrm>
                    <a:off x="2225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28" name="Freeform 695"/>
                  <p:cNvSpPr>
                    <a:spLocks/>
                  </p:cNvSpPr>
                  <p:nvPr/>
                </p:nvSpPr>
                <p:spPr bwMode="auto">
                  <a:xfrm>
                    <a:off x="2231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29" name="Freeform 696"/>
                  <p:cNvSpPr>
                    <a:spLocks/>
                  </p:cNvSpPr>
                  <p:nvPr/>
                </p:nvSpPr>
                <p:spPr bwMode="auto">
                  <a:xfrm>
                    <a:off x="2237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30" name="Freeform 697"/>
                  <p:cNvSpPr>
                    <a:spLocks/>
                  </p:cNvSpPr>
                  <p:nvPr/>
                </p:nvSpPr>
                <p:spPr bwMode="auto">
                  <a:xfrm>
                    <a:off x="2243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31" name="Freeform 698"/>
                  <p:cNvSpPr>
                    <a:spLocks/>
                  </p:cNvSpPr>
                  <p:nvPr/>
                </p:nvSpPr>
                <p:spPr bwMode="auto">
                  <a:xfrm>
                    <a:off x="2249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32" name="Freeform 699"/>
                  <p:cNvSpPr>
                    <a:spLocks/>
                  </p:cNvSpPr>
                  <p:nvPr/>
                </p:nvSpPr>
                <p:spPr bwMode="auto">
                  <a:xfrm>
                    <a:off x="2255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33" name="Freeform 700"/>
                  <p:cNvSpPr>
                    <a:spLocks/>
                  </p:cNvSpPr>
                  <p:nvPr/>
                </p:nvSpPr>
                <p:spPr bwMode="auto">
                  <a:xfrm>
                    <a:off x="2261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34" name="Freeform 701"/>
                  <p:cNvSpPr>
                    <a:spLocks/>
                  </p:cNvSpPr>
                  <p:nvPr/>
                </p:nvSpPr>
                <p:spPr bwMode="auto">
                  <a:xfrm>
                    <a:off x="2267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35" name="Freeform 702"/>
                  <p:cNvSpPr>
                    <a:spLocks/>
                  </p:cNvSpPr>
                  <p:nvPr/>
                </p:nvSpPr>
                <p:spPr bwMode="auto">
                  <a:xfrm>
                    <a:off x="2273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36" name="Freeform 703"/>
                  <p:cNvSpPr>
                    <a:spLocks/>
                  </p:cNvSpPr>
                  <p:nvPr/>
                </p:nvSpPr>
                <p:spPr bwMode="auto">
                  <a:xfrm>
                    <a:off x="2279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37" name="Freeform 704"/>
                  <p:cNvSpPr>
                    <a:spLocks/>
                  </p:cNvSpPr>
                  <p:nvPr/>
                </p:nvSpPr>
                <p:spPr bwMode="auto">
                  <a:xfrm>
                    <a:off x="2285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38" name="Freeform 705"/>
                  <p:cNvSpPr>
                    <a:spLocks/>
                  </p:cNvSpPr>
                  <p:nvPr/>
                </p:nvSpPr>
                <p:spPr bwMode="auto">
                  <a:xfrm>
                    <a:off x="2291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39" name="Freeform 706"/>
                  <p:cNvSpPr>
                    <a:spLocks/>
                  </p:cNvSpPr>
                  <p:nvPr/>
                </p:nvSpPr>
                <p:spPr bwMode="auto">
                  <a:xfrm>
                    <a:off x="2297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40" name="Freeform 707"/>
                  <p:cNvSpPr>
                    <a:spLocks/>
                  </p:cNvSpPr>
                  <p:nvPr/>
                </p:nvSpPr>
                <p:spPr bwMode="auto">
                  <a:xfrm>
                    <a:off x="2303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41" name="Freeform 708"/>
                  <p:cNvSpPr>
                    <a:spLocks/>
                  </p:cNvSpPr>
                  <p:nvPr/>
                </p:nvSpPr>
                <p:spPr bwMode="auto">
                  <a:xfrm>
                    <a:off x="2309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42" name="Freeform 709"/>
                  <p:cNvSpPr>
                    <a:spLocks/>
                  </p:cNvSpPr>
                  <p:nvPr/>
                </p:nvSpPr>
                <p:spPr bwMode="auto">
                  <a:xfrm>
                    <a:off x="2315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43" name="Freeform 710"/>
                  <p:cNvSpPr>
                    <a:spLocks/>
                  </p:cNvSpPr>
                  <p:nvPr/>
                </p:nvSpPr>
                <p:spPr bwMode="auto">
                  <a:xfrm>
                    <a:off x="2321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44" name="Freeform 711"/>
                  <p:cNvSpPr>
                    <a:spLocks/>
                  </p:cNvSpPr>
                  <p:nvPr/>
                </p:nvSpPr>
                <p:spPr bwMode="auto">
                  <a:xfrm>
                    <a:off x="2327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45" name="Freeform 712"/>
                  <p:cNvSpPr>
                    <a:spLocks/>
                  </p:cNvSpPr>
                  <p:nvPr/>
                </p:nvSpPr>
                <p:spPr bwMode="auto">
                  <a:xfrm>
                    <a:off x="2333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46" name="Freeform 713"/>
                  <p:cNvSpPr>
                    <a:spLocks/>
                  </p:cNvSpPr>
                  <p:nvPr/>
                </p:nvSpPr>
                <p:spPr bwMode="auto">
                  <a:xfrm>
                    <a:off x="2339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47" name="Freeform 714"/>
                  <p:cNvSpPr>
                    <a:spLocks/>
                  </p:cNvSpPr>
                  <p:nvPr/>
                </p:nvSpPr>
                <p:spPr bwMode="auto">
                  <a:xfrm>
                    <a:off x="2345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48" name="Freeform 715"/>
                  <p:cNvSpPr>
                    <a:spLocks/>
                  </p:cNvSpPr>
                  <p:nvPr/>
                </p:nvSpPr>
                <p:spPr bwMode="auto">
                  <a:xfrm>
                    <a:off x="2351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49" name="Freeform 716"/>
                  <p:cNvSpPr>
                    <a:spLocks/>
                  </p:cNvSpPr>
                  <p:nvPr/>
                </p:nvSpPr>
                <p:spPr bwMode="auto">
                  <a:xfrm>
                    <a:off x="2357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50" name="Freeform 717"/>
                  <p:cNvSpPr>
                    <a:spLocks/>
                  </p:cNvSpPr>
                  <p:nvPr/>
                </p:nvSpPr>
                <p:spPr bwMode="auto">
                  <a:xfrm>
                    <a:off x="2363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51" name="Freeform 718"/>
                  <p:cNvSpPr>
                    <a:spLocks/>
                  </p:cNvSpPr>
                  <p:nvPr/>
                </p:nvSpPr>
                <p:spPr bwMode="auto">
                  <a:xfrm>
                    <a:off x="2369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52" name="Freeform 719"/>
                  <p:cNvSpPr>
                    <a:spLocks/>
                  </p:cNvSpPr>
                  <p:nvPr/>
                </p:nvSpPr>
                <p:spPr bwMode="auto">
                  <a:xfrm>
                    <a:off x="2375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53" name="Freeform 720"/>
                  <p:cNvSpPr>
                    <a:spLocks/>
                  </p:cNvSpPr>
                  <p:nvPr/>
                </p:nvSpPr>
                <p:spPr bwMode="auto">
                  <a:xfrm>
                    <a:off x="2381" y="2985"/>
                    <a:ext cx="4" cy="3"/>
                  </a:xfrm>
                  <a:custGeom>
                    <a:avLst/>
                    <a:gdLst>
                      <a:gd name="T0" fmla="*/ 2 w 4"/>
                      <a:gd name="T1" fmla="*/ 0 h 3"/>
                      <a:gd name="T2" fmla="*/ 0 w 4"/>
                      <a:gd name="T3" fmla="*/ 0 h 3"/>
                      <a:gd name="T4" fmla="*/ 0 w 4"/>
                      <a:gd name="T5" fmla="*/ 1 h 3"/>
                      <a:gd name="T6" fmla="*/ 0 w 4"/>
                      <a:gd name="T7" fmla="*/ 3 h 3"/>
                      <a:gd name="T8" fmla="*/ 2 w 4"/>
                      <a:gd name="T9" fmla="*/ 3 h 3"/>
                      <a:gd name="T10" fmla="*/ 2 w 4"/>
                      <a:gd name="T11" fmla="*/ 3 h 3"/>
                      <a:gd name="T12" fmla="*/ 4 w 4"/>
                      <a:gd name="T13" fmla="*/ 1 h 3"/>
                      <a:gd name="T14" fmla="*/ 4 w 4"/>
                      <a:gd name="T15" fmla="*/ 0 h 3"/>
                      <a:gd name="T16" fmla="*/ 2 w 4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"/>
                      <a:gd name="T28" fmla="*/ 0 h 3"/>
                      <a:gd name="T29" fmla="*/ 4 w 4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54" name="Freeform 721"/>
                  <p:cNvSpPr>
                    <a:spLocks/>
                  </p:cNvSpPr>
                  <p:nvPr/>
                </p:nvSpPr>
                <p:spPr bwMode="auto">
                  <a:xfrm>
                    <a:off x="2388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55" name="Freeform 722"/>
                  <p:cNvSpPr>
                    <a:spLocks/>
                  </p:cNvSpPr>
                  <p:nvPr/>
                </p:nvSpPr>
                <p:spPr bwMode="auto">
                  <a:xfrm>
                    <a:off x="2394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56" name="Freeform 723"/>
                  <p:cNvSpPr>
                    <a:spLocks/>
                  </p:cNvSpPr>
                  <p:nvPr/>
                </p:nvSpPr>
                <p:spPr bwMode="auto">
                  <a:xfrm>
                    <a:off x="2400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57" name="Freeform 724"/>
                  <p:cNvSpPr>
                    <a:spLocks/>
                  </p:cNvSpPr>
                  <p:nvPr/>
                </p:nvSpPr>
                <p:spPr bwMode="auto">
                  <a:xfrm>
                    <a:off x="2406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58" name="Freeform 725"/>
                  <p:cNvSpPr>
                    <a:spLocks/>
                  </p:cNvSpPr>
                  <p:nvPr/>
                </p:nvSpPr>
                <p:spPr bwMode="auto">
                  <a:xfrm>
                    <a:off x="2412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59" name="Freeform 726"/>
                  <p:cNvSpPr>
                    <a:spLocks/>
                  </p:cNvSpPr>
                  <p:nvPr/>
                </p:nvSpPr>
                <p:spPr bwMode="auto">
                  <a:xfrm>
                    <a:off x="2418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60" name="Freeform 727"/>
                  <p:cNvSpPr>
                    <a:spLocks/>
                  </p:cNvSpPr>
                  <p:nvPr/>
                </p:nvSpPr>
                <p:spPr bwMode="auto">
                  <a:xfrm>
                    <a:off x="2424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61" name="Freeform 728"/>
                  <p:cNvSpPr>
                    <a:spLocks/>
                  </p:cNvSpPr>
                  <p:nvPr/>
                </p:nvSpPr>
                <p:spPr bwMode="auto">
                  <a:xfrm>
                    <a:off x="2430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62" name="Freeform 729"/>
                  <p:cNvSpPr>
                    <a:spLocks/>
                  </p:cNvSpPr>
                  <p:nvPr/>
                </p:nvSpPr>
                <p:spPr bwMode="auto">
                  <a:xfrm>
                    <a:off x="2436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63" name="Freeform 730"/>
                  <p:cNvSpPr>
                    <a:spLocks/>
                  </p:cNvSpPr>
                  <p:nvPr/>
                </p:nvSpPr>
                <p:spPr bwMode="auto">
                  <a:xfrm>
                    <a:off x="2442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64" name="Freeform 731"/>
                  <p:cNvSpPr>
                    <a:spLocks/>
                  </p:cNvSpPr>
                  <p:nvPr/>
                </p:nvSpPr>
                <p:spPr bwMode="auto">
                  <a:xfrm>
                    <a:off x="2448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65" name="Freeform 732"/>
                  <p:cNvSpPr>
                    <a:spLocks/>
                  </p:cNvSpPr>
                  <p:nvPr/>
                </p:nvSpPr>
                <p:spPr bwMode="auto">
                  <a:xfrm>
                    <a:off x="2454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66" name="Freeform 733"/>
                  <p:cNvSpPr>
                    <a:spLocks/>
                  </p:cNvSpPr>
                  <p:nvPr/>
                </p:nvSpPr>
                <p:spPr bwMode="auto">
                  <a:xfrm>
                    <a:off x="2460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67" name="Freeform 734"/>
                  <p:cNvSpPr>
                    <a:spLocks/>
                  </p:cNvSpPr>
                  <p:nvPr/>
                </p:nvSpPr>
                <p:spPr bwMode="auto">
                  <a:xfrm>
                    <a:off x="2466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68" name="Freeform 735"/>
                  <p:cNvSpPr>
                    <a:spLocks/>
                  </p:cNvSpPr>
                  <p:nvPr/>
                </p:nvSpPr>
                <p:spPr bwMode="auto">
                  <a:xfrm>
                    <a:off x="2472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69" name="Freeform 736"/>
                  <p:cNvSpPr>
                    <a:spLocks/>
                  </p:cNvSpPr>
                  <p:nvPr/>
                </p:nvSpPr>
                <p:spPr bwMode="auto">
                  <a:xfrm>
                    <a:off x="2478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70" name="Freeform 737"/>
                  <p:cNvSpPr>
                    <a:spLocks/>
                  </p:cNvSpPr>
                  <p:nvPr/>
                </p:nvSpPr>
                <p:spPr bwMode="auto">
                  <a:xfrm>
                    <a:off x="2484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71" name="Freeform 738"/>
                  <p:cNvSpPr>
                    <a:spLocks/>
                  </p:cNvSpPr>
                  <p:nvPr/>
                </p:nvSpPr>
                <p:spPr bwMode="auto">
                  <a:xfrm>
                    <a:off x="2490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72" name="Freeform 739"/>
                  <p:cNvSpPr>
                    <a:spLocks/>
                  </p:cNvSpPr>
                  <p:nvPr/>
                </p:nvSpPr>
                <p:spPr bwMode="auto">
                  <a:xfrm>
                    <a:off x="2496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73" name="Freeform 740"/>
                  <p:cNvSpPr>
                    <a:spLocks/>
                  </p:cNvSpPr>
                  <p:nvPr/>
                </p:nvSpPr>
                <p:spPr bwMode="auto">
                  <a:xfrm>
                    <a:off x="2502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74" name="Freeform 741"/>
                  <p:cNvSpPr>
                    <a:spLocks/>
                  </p:cNvSpPr>
                  <p:nvPr/>
                </p:nvSpPr>
                <p:spPr bwMode="auto">
                  <a:xfrm>
                    <a:off x="2508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75" name="Freeform 742"/>
                  <p:cNvSpPr>
                    <a:spLocks/>
                  </p:cNvSpPr>
                  <p:nvPr/>
                </p:nvSpPr>
                <p:spPr bwMode="auto">
                  <a:xfrm>
                    <a:off x="2514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76" name="Freeform 743"/>
                  <p:cNvSpPr>
                    <a:spLocks/>
                  </p:cNvSpPr>
                  <p:nvPr/>
                </p:nvSpPr>
                <p:spPr bwMode="auto">
                  <a:xfrm>
                    <a:off x="2520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77" name="Freeform 744"/>
                  <p:cNvSpPr>
                    <a:spLocks/>
                  </p:cNvSpPr>
                  <p:nvPr/>
                </p:nvSpPr>
                <p:spPr bwMode="auto">
                  <a:xfrm>
                    <a:off x="2526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78" name="Freeform 745"/>
                  <p:cNvSpPr>
                    <a:spLocks/>
                  </p:cNvSpPr>
                  <p:nvPr/>
                </p:nvSpPr>
                <p:spPr bwMode="auto">
                  <a:xfrm>
                    <a:off x="2532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79" name="Freeform 746"/>
                  <p:cNvSpPr>
                    <a:spLocks/>
                  </p:cNvSpPr>
                  <p:nvPr/>
                </p:nvSpPr>
                <p:spPr bwMode="auto">
                  <a:xfrm>
                    <a:off x="2538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80" name="Freeform 747"/>
                  <p:cNvSpPr>
                    <a:spLocks/>
                  </p:cNvSpPr>
                  <p:nvPr/>
                </p:nvSpPr>
                <p:spPr bwMode="auto">
                  <a:xfrm>
                    <a:off x="2544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81" name="Freeform 748"/>
                  <p:cNvSpPr>
                    <a:spLocks/>
                  </p:cNvSpPr>
                  <p:nvPr/>
                </p:nvSpPr>
                <p:spPr bwMode="auto">
                  <a:xfrm>
                    <a:off x="2550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82" name="Freeform 749"/>
                  <p:cNvSpPr>
                    <a:spLocks/>
                  </p:cNvSpPr>
                  <p:nvPr/>
                </p:nvSpPr>
                <p:spPr bwMode="auto">
                  <a:xfrm>
                    <a:off x="2556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83" name="Freeform 750"/>
                  <p:cNvSpPr>
                    <a:spLocks/>
                  </p:cNvSpPr>
                  <p:nvPr/>
                </p:nvSpPr>
                <p:spPr bwMode="auto">
                  <a:xfrm>
                    <a:off x="2562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84" name="Freeform 751"/>
                  <p:cNvSpPr>
                    <a:spLocks/>
                  </p:cNvSpPr>
                  <p:nvPr/>
                </p:nvSpPr>
                <p:spPr bwMode="auto">
                  <a:xfrm>
                    <a:off x="2568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85" name="Freeform 752"/>
                  <p:cNvSpPr>
                    <a:spLocks/>
                  </p:cNvSpPr>
                  <p:nvPr/>
                </p:nvSpPr>
                <p:spPr bwMode="auto">
                  <a:xfrm>
                    <a:off x="2575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86" name="Freeform 753"/>
                  <p:cNvSpPr>
                    <a:spLocks/>
                  </p:cNvSpPr>
                  <p:nvPr/>
                </p:nvSpPr>
                <p:spPr bwMode="auto">
                  <a:xfrm>
                    <a:off x="2581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87" name="Freeform 754"/>
                  <p:cNvSpPr>
                    <a:spLocks/>
                  </p:cNvSpPr>
                  <p:nvPr/>
                </p:nvSpPr>
                <p:spPr bwMode="auto">
                  <a:xfrm>
                    <a:off x="2587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88" name="Freeform 755"/>
                  <p:cNvSpPr>
                    <a:spLocks/>
                  </p:cNvSpPr>
                  <p:nvPr/>
                </p:nvSpPr>
                <p:spPr bwMode="auto">
                  <a:xfrm>
                    <a:off x="2593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89" name="Freeform 756"/>
                  <p:cNvSpPr>
                    <a:spLocks/>
                  </p:cNvSpPr>
                  <p:nvPr/>
                </p:nvSpPr>
                <p:spPr bwMode="auto">
                  <a:xfrm>
                    <a:off x="2599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90" name="Freeform 757"/>
                  <p:cNvSpPr>
                    <a:spLocks/>
                  </p:cNvSpPr>
                  <p:nvPr/>
                </p:nvSpPr>
                <p:spPr bwMode="auto">
                  <a:xfrm>
                    <a:off x="2605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91" name="Freeform 758"/>
                  <p:cNvSpPr>
                    <a:spLocks/>
                  </p:cNvSpPr>
                  <p:nvPr/>
                </p:nvSpPr>
                <p:spPr bwMode="auto">
                  <a:xfrm>
                    <a:off x="2611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92" name="Freeform 759"/>
                  <p:cNvSpPr>
                    <a:spLocks/>
                  </p:cNvSpPr>
                  <p:nvPr/>
                </p:nvSpPr>
                <p:spPr bwMode="auto">
                  <a:xfrm>
                    <a:off x="2617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93" name="Freeform 760"/>
                  <p:cNvSpPr>
                    <a:spLocks/>
                  </p:cNvSpPr>
                  <p:nvPr/>
                </p:nvSpPr>
                <p:spPr bwMode="auto">
                  <a:xfrm>
                    <a:off x="2623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94" name="Freeform 761"/>
                  <p:cNvSpPr>
                    <a:spLocks/>
                  </p:cNvSpPr>
                  <p:nvPr/>
                </p:nvSpPr>
                <p:spPr bwMode="auto">
                  <a:xfrm>
                    <a:off x="2629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95" name="Freeform 762"/>
                  <p:cNvSpPr>
                    <a:spLocks/>
                  </p:cNvSpPr>
                  <p:nvPr/>
                </p:nvSpPr>
                <p:spPr bwMode="auto">
                  <a:xfrm>
                    <a:off x="2635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96" name="Freeform 763"/>
                  <p:cNvSpPr>
                    <a:spLocks/>
                  </p:cNvSpPr>
                  <p:nvPr/>
                </p:nvSpPr>
                <p:spPr bwMode="auto">
                  <a:xfrm>
                    <a:off x="2641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97" name="Freeform 764"/>
                  <p:cNvSpPr>
                    <a:spLocks/>
                  </p:cNvSpPr>
                  <p:nvPr/>
                </p:nvSpPr>
                <p:spPr bwMode="auto">
                  <a:xfrm>
                    <a:off x="2647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98" name="Freeform 765"/>
                  <p:cNvSpPr>
                    <a:spLocks/>
                  </p:cNvSpPr>
                  <p:nvPr/>
                </p:nvSpPr>
                <p:spPr bwMode="auto">
                  <a:xfrm>
                    <a:off x="2653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199" name="Freeform 766"/>
                  <p:cNvSpPr>
                    <a:spLocks/>
                  </p:cNvSpPr>
                  <p:nvPr/>
                </p:nvSpPr>
                <p:spPr bwMode="auto">
                  <a:xfrm>
                    <a:off x="2659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00" name="Freeform 767"/>
                  <p:cNvSpPr>
                    <a:spLocks/>
                  </p:cNvSpPr>
                  <p:nvPr/>
                </p:nvSpPr>
                <p:spPr bwMode="auto">
                  <a:xfrm>
                    <a:off x="2665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01" name="Freeform 768"/>
                  <p:cNvSpPr>
                    <a:spLocks/>
                  </p:cNvSpPr>
                  <p:nvPr/>
                </p:nvSpPr>
                <p:spPr bwMode="auto">
                  <a:xfrm>
                    <a:off x="2671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02" name="Freeform 769"/>
                  <p:cNvSpPr>
                    <a:spLocks/>
                  </p:cNvSpPr>
                  <p:nvPr/>
                </p:nvSpPr>
                <p:spPr bwMode="auto">
                  <a:xfrm>
                    <a:off x="2677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03" name="Freeform 770"/>
                  <p:cNvSpPr>
                    <a:spLocks/>
                  </p:cNvSpPr>
                  <p:nvPr/>
                </p:nvSpPr>
                <p:spPr bwMode="auto">
                  <a:xfrm>
                    <a:off x="2683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04" name="Freeform 771"/>
                  <p:cNvSpPr>
                    <a:spLocks/>
                  </p:cNvSpPr>
                  <p:nvPr/>
                </p:nvSpPr>
                <p:spPr bwMode="auto">
                  <a:xfrm>
                    <a:off x="2689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05" name="Freeform 772"/>
                  <p:cNvSpPr>
                    <a:spLocks/>
                  </p:cNvSpPr>
                  <p:nvPr/>
                </p:nvSpPr>
                <p:spPr bwMode="auto">
                  <a:xfrm>
                    <a:off x="2695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06" name="Freeform 773"/>
                  <p:cNvSpPr>
                    <a:spLocks/>
                  </p:cNvSpPr>
                  <p:nvPr/>
                </p:nvSpPr>
                <p:spPr bwMode="auto">
                  <a:xfrm>
                    <a:off x="2701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07" name="Freeform 774"/>
                  <p:cNvSpPr>
                    <a:spLocks/>
                  </p:cNvSpPr>
                  <p:nvPr/>
                </p:nvSpPr>
                <p:spPr bwMode="auto">
                  <a:xfrm>
                    <a:off x="2707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08" name="Freeform 775"/>
                  <p:cNvSpPr>
                    <a:spLocks/>
                  </p:cNvSpPr>
                  <p:nvPr/>
                </p:nvSpPr>
                <p:spPr bwMode="auto">
                  <a:xfrm>
                    <a:off x="2713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09" name="Freeform 776"/>
                  <p:cNvSpPr>
                    <a:spLocks/>
                  </p:cNvSpPr>
                  <p:nvPr/>
                </p:nvSpPr>
                <p:spPr bwMode="auto">
                  <a:xfrm>
                    <a:off x="2719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10" name="Freeform 777"/>
                  <p:cNvSpPr>
                    <a:spLocks/>
                  </p:cNvSpPr>
                  <p:nvPr/>
                </p:nvSpPr>
                <p:spPr bwMode="auto">
                  <a:xfrm>
                    <a:off x="2725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11" name="Freeform 778"/>
                  <p:cNvSpPr>
                    <a:spLocks/>
                  </p:cNvSpPr>
                  <p:nvPr/>
                </p:nvSpPr>
                <p:spPr bwMode="auto">
                  <a:xfrm>
                    <a:off x="2731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12" name="Freeform 779"/>
                  <p:cNvSpPr>
                    <a:spLocks/>
                  </p:cNvSpPr>
                  <p:nvPr/>
                </p:nvSpPr>
                <p:spPr bwMode="auto">
                  <a:xfrm>
                    <a:off x="2737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13" name="Freeform 780"/>
                  <p:cNvSpPr>
                    <a:spLocks/>
                  </p:cNvSpPr>
                  <p:nvPr/>
                </p:nvSpPr>
                <p:spPr bwMode="auto">
                  <a:xfrm>
                    <a:off x="2743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14" name="Freeform 781"/>
                  <p:cNvSpPr>
                    <a:spLocks/>
                  </p:cNvSpPr>
                  <p:nvPr/>
                </p:nvSpPr>
                <p:spPr bwMode="auto">
                  <a:xfrm>
                    <a:off x="2749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15" name="Freeform 782"/>
                  <p:cNvSpPr>
                    <a:spLocks/>
                  </p:cNvSpPr>
                  <p:nvPr/>
                </p:nvSpPr>
                <p:spPr bwMode="auto">
                  <a:xfrm>
                    <a:off x="2755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16" name="Freeform 783"/>
                  <p:cNvSpPr>
                    <a:spLocks/>
                  </p:cNvSpPr>
                  <p:nvPr/>
                </p:nvSpPr>
                <p:spPr bwMode="auto">
                  <a:xfrm>
                    <a:off x="2761" y="2985"/>
                    <a:ext cx="4" cy="3"/>
                  </a:xfrm>
                  <a:custGeom>
                    <a:avLst/>
                    <a:gdLst>
                      <a:gd name="T0" fmla="*/ 2 w 4"/>
                      <a:gd name="T1" fmla="*/ 0 h 3"/>
                      <a:gd name="T2" fmla="*/ 0 w 4"/>
                      <a:gd name="T3" fmla="*/ 0 h 3"/>
                      <a:gd name="T4" fmla="*/ 0 w 4"/>
                      <a:gd name="T5" fmla="*/ 1 h 3"/>
                      <a:gd name="T6" fmla="*/ 0 w 4"/>
                      <a:gd name="T7" fmla="*/ 3 h 3"/>
                      <a:gd name="T8" fmla="*/ 2 w 4"/>
                      <a:gd name="T9" fmla="*/ 3 h 3"/>
                      <a:gd name="T10" fmla="*/ 2 w 4"/>
                      <a:gd name="T11" fmla="*/ 3 h 3"/>
                      <a:gd name="T12" fmla="*/ 4 w 4"/>
                      <a:gd name="T13" fmla="*/ 1 h 3"/>
                      <a:gd name="T14" fmla="*/ 4 w 4"/>
                      <a:gd name="T15" fmla="*/ 0 h 3"/>
                      <a:gd name="T16" fmla="*/ 2 w 4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"/>
                      <a:gd name="T28" fmla="*/ 0 h 3"/>
                      <a:gd name="T29" fmla="*/ 4 w 4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4" y="1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17" name="Freeform 784"/>
                  <p:cNvSpPr>
                    <a:spLocks/>
                  </p:cNvSpPr>
                  <p:nvPr/>
                </p:nvSpPr>
                <p:spPr bwMode="auto">
                  <a:xfrm>
                    <a:off x="2768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18" name="Freeform 785"/>
                  <p:cNvSpPr>
                    <a:spLocks/>
                  </p:cNvSpPr>
                  <p:nvPr/>
                </p:nvSpPr>
                <p:spPr bwMode="auto">
                  <a:xfrm>
                    <a:off x="2774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19" name="Freeform 786"/>
                  <p:cNvSpPr>
                    <a:spLocks/>
                  </p:cNvSpPr>
                  <p:nvPr/>
                </p:nvSpPr>
                <p:spPr bwMode="auto">
                  <a:xfrm>
                    <a:off x="2780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20" name="Freeform 787"/>
                  <p:cNvSpPr>
                    <a:spLocks/>
                  </p:cNvSpPr>
                  <p:nvPr/>
                </p:nvSpPr>
                <p:spPr bwMode="auto">
                  <a:xfrm>
                    <a:off x="2786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21" name="Freeform 788"/>
                  <p:cNvSpPr>
                    <a:spLocks/>
                  </p:cNvSpPr>
                  <p:nvPr/>
                </p:nvSpPr>
                <p:spPr bwMode="auto">
                  <a:xfrm>
                    <a:off x="2792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22" name="Freeform 789"/>
                  <p:cNvSpPr>
                    <a:spLocks/>
                  </p:cNvSpPr>
                  <p:nvPr/>
                </p:nvSpPr>
                <p:spPr bwMode="auto">
                  <a:xfrm>
                    <a:off x="2798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23" name="Freeform 790"/>
                  <p:cNvSpPr>
                    <a:spLocks/>
                  </p:cNvSpPr>
                  <p:nvPr/>
                </p:nvSpPr>
                <p:spPr bwMode="auto">
                  <a:xfrm>
                    <a:off x="2804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24" name="Freeform 791"/>
                  <p:cNvSpPr>
                    <a:spLocks/>
                  </p:cNvSpPr>
                  <p:nvPr/>
                </p:nvSpPr>
                <p:spPr bwMode="auto">
                  <a:xfrm>
                    <a:off x="2810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25" name="Freeform 792"/>
                  <p:cNvSpPr>
                    <a:spLocks/>
                  </p:cNvSpPr>
                  <p:nvPr/>
                </p:nvSpPr>
                <p:spPr bwMode="auto">
                  <a:xfrm>
                    <a:off x="2816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26" name="Freeform 793"/>
                  <p:cNvSpPr>
                    <a:spLocks/>
                  </p:cNvSpPr>
                  <p:nvPr/>
                </p:nvSpPr>
                <p:spPr bwMode="auto">
                  <a:xfrm>
                    <a:off x="2822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27" name="Freeform 794"/>
                  <p:cNvSpPr>
                    <a:spLocks/>
                  </p:cNvSpPr>
                  <p:nvPr/>
                </p:nvSpPr>
                <p:spPr bwMode="auto">
                  <a:xfrm>
                    <a:off x="2828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28" name="Freeform 795"/>
                  <p:cNvSpPr>
                    <a:spLocks/>
                  </p:cNvSpPr>
                  <p:nvPr/>
                </p:nvSpPr>
                <p:spPr bwMode="auto">
                  <a:xfrm>
                    <a:off x="2834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29" name="Freeform 796"/>
                  <p:cNvSpPr>
                    <a:spLocks/>
                  </p:cNvSpPr>
                  <p:nvPr/>
                </p:nvSpPr>
                <p:spPr bwMode="auto">
                  <a:xfrm>
                    <a:off x="2840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30" name="Freeform 797"/>
                  <p:cNvSpPr>
                    <a:spLocks/>
                  </p:cNvSpPr>
                  <p:nvPr/>
                </p:nvSpPr>
                <p:spPr bwMode="auto">
                  <a:xfrm>
                    <a:off x="2846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31" name="Freeform 798"/>
                  <p:cNvSpPr>
                    <a:spLocks/>
                  </p:cNvSpPr>
                  <p:nvPr/>
                </p:nvSpPr>
                <p:spPr bwMode="auto">
                  <a:xfrm>
                    <a:off x="2852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32" name="Freeform 799"/>
                  <p:cNvSpPr>
                    <a:spLocks/>
                  </p:cNvSpPr>
                  <p:nvPr/>
                </p:nvSpPr>
                <p:spPr bwMode="auto">
                  <a:xfrm>
                    <a:off x="2858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33" name="Freeform 800"/>
                  <p:cNvSpPr>
                    <a:spLocks/>
                  </p:cNvSpPr>
                  <p:nvPr/>
                </p:nvSpPr>
                <p:spPr bwMode="auto">
                  <a:xfrm>
                    <a:off x="2864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34" name="Freeform 801"/>
                  <p:cNvSpPr>
                    <a:spLocks/>
                  </p:cNvSpPr>
                  <p:nvPr/>
                </p:nvSpPr>
                <p:spPr bwMode="auto">
                  <a:xfrm>
                    <a:off x="2870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35" name="Freeform 802"/>
                  <p:cNvSpPr>
                    <a:spLocks/>
                  </p:cNvSpPr>
                  <p:nvPr/>
                </p:nvSpPr>
                <p:spPr bwMode="auto">
                  <a:xfrm>
                    <a:off x="2876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36" name="Freeform 803"/>
                  <p:cNvSpPr>
                    <a:spLocks/>
                  </p:cNvSpPr>
                  <p:nvPr/>
                </p:nvSpPr>
                <p:spPr bwMode="auto">
                  <a:xfrm>
                    <a:off x="2882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37" name="Freeform 804"/>
                  <p:cNvSpPr>
                    <a:spLocks/>
                  </p:cNvSpPr>
                  <p:nvPr/>
                </p:nvSpPr>
                <p:spPr bwMode="auto">
                  <a:xfrm>
                    <a:off x="2888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38" name="Freeform 805"/>
                  <p:cNvSpPr>
                    <a:spLocks/>
                  </p:cNvSpPr>
                  <p:nvPr/>
                </p:nvSpPr>
                <p:spPr bwMode="auto">
                  <a:xfrm>
                    <a:off x="2894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39" name="Freeform 806"/>
                  <p:cNvSpPr>
                    <a:spLocks/>
                  </p:cNvSpPr>
                  <p:nvPr/>
                </p:nvSpPr>
                <p:spPr bwMode="auto">
                  <a:xfrm>
                    <a:off x="2900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40" name="Freeform 807"/>
                  <p:cNvSpPr>
                    <a:spLocks/>
                  </p:cNvSpPr>
                  <p:nvPr/>
                </p:nvSpPr>
                <p:spPr bwMode="auto">
                  <a:xfrm>
                    <a:off x="2906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41" name="Freeform 808"/>
                  <p:cNvSpPr>
                    <a:spLocks/>
                  </p:cNvSpPr>
                  <p:nvPr/>
                </p:nvSpPr>
                <p:spPr bwMode="auto">
                  <a:xfrm>
                    <a:off x="2912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42" name="Freeform 809"/>
                  <p:cNvSpPr>
                    <a:spLocks/>
                  </p:cNvSpPr>
                  <p:nvPr/>
                </p:nvSpPr>
                <p:spPr bwMode="auto">
                  <a:xfrm>
                    <a:off x="2918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43" name="Freeform 810"/>
                  <p:cNvSpPr>
                    <a:spLocks/>
                  </p:cNvSpPr>
                  <p:nvPr/>
                </p:nvSpPr>
                <p:spPr bwMode="auto">
                  <a:xfrm>
                    <a:off x="2924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44" name="Freeform 811"/>
                  <p:cNvSpPr>
                    <a:spLocks/>
                  </p:cNvSpPr>
                  <p:nvPr/>
                </p:nvSpPr>
                <p:spPr bwMode="auto">
                  <a:xfrm>
                    <a:off x="2930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45" name="Freeform 812"/>
                  <p:cNvSpPr>
                    <a:spLocks/>
                  </p:cNvSpPr>
                  <p:nvPr/>
                </p:nvSpPr>
                <p:spPr bwMode="auto">
                  <a:xfrm>
                    <a:off x="2936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46" name="Freeform 813"/>
                  <p:cNvSpPr>
                    <a:spLocks/>
                  </p:cNvSpPr>
                  <p:nvPr/>
                </p:nvSpPr>
                <p:spPr bwMode="auto">
                  <a:xfrm>
                    <a:off x="2942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47" name="Freeform 814"/>
                  <p:cNvSpPr>
                    <a:spLocks/>
                  </p:cNvSpPr>
                  <p:nvPr/>
                </p:nvSpPr>
                <p:spPr bwMode="auto">
                  <a:xfrm>
                    <a:off x="2948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48" name="Freeform 815"/>
                  <p:cNvSpPr>
                    <a:spLocks/>
                  </p:cNvSpPr>
                  <p:nvPr/>
                </p:nvSpPr>
                <p:spPr bwMode="auto">
                  <a:xfrm>
                    <a:off x="2955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49" name="Freeform 816"/>
                  <p:cNvSpPr>
                    <a:spLocks/>
                  </p:cNvSpPr>
                  <p:nvPr/>
                </p:nvSpPr>
                <p:spPr bwMode="auto">
                  <a:xfrm>
                    <a:off x="2961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50" name="Freeform 817"/>
                  <p:cNvSpPr>
                    <a:spLocks/>
                  </p:cNvSpPr>
                  <p:nvPr/>
                </p:nvSpPr>
                <p:spPr bwMode="auto">
                  <a:xfrm>
                    <a:off x="2967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51" name="Freeform 818"/>
                  <p:cNvSpPr>
                    <a:spLocks/>
                  </p:cNvSpPr>
                  <p:nvPr/>
                </p:nvSpPr>
                <p:spPr bwMode="auto">
                  <a:xfrm>
                    <a:off x="2973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52" name="Freeform 819"/>
                  <p:cNvSpPr>
                    <a:spLocks/>
                  </p:cNvSpPr>
                  <p:nvPr/>
                </p:nvSpPr>
                <p:spPr bwMode="auto">
                  <a:xfrm>
                    <a:off x="2979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53" name="Freeform 820"/>
                  <p:cNvSpPr>
                    <a:spLocks/>
                  </p:cNvSpPr>
                  <p:nvPr/>
                </p:nvSpPr>
                <p:spPr bwMode="auto">
                  <a:xfrm>
                    <a:off x="2985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54" name="Freeform 821"/>
                  <p:cNvSpPr>
                    <a:spLocks/>
                  </p:cNvSpPr>
                  <p:nvPr/>
                </p:nvSpPr>
                <p:spPr bwMode="auto">
                  <a:xfrm>
                    <a:off x="2991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55" name="Freeform 822"/>
                  <p:cNvSpPr>
                    <a:spLocks/>
                  </p:cNvSpPr>
                  <p:nvPr/>
                </p:nvSpPr>
                <p:spPr bwMode="auto">
                  <a:xfrm>
                    <a:off x="2997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56" name="Freeform 823"/>
                  <p:cNvSpPr>
                    <a:spLocks/>
                  </p:cNvSpPr>
                  <p:nvPr/>
                </p:nvSpPr>
                <p:spPr bwMode="auto">
                  <a:xfrm>
                    <a:off x="3003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57" name="Freeform 824"/>
                  <p:cNvSpPr>
                    <a:spLocks/>
                  </p:cNvSpPr>
                  <p:nvPr/>
                </p:nvSpPr>
                <p:spPr bwMode="auto">
                  <a:xfrm>
                    <a:off x="3009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58" name="Freeform 825"/>
                  <p:cNvSpPr>
                    <a:spLocks/>
                  </p:cNvSpPr>
                  <p:nvPr/>
                </p:nvSpPr>
                <p:spPr bwMode="auto">
                  <a:xfrm>
                    <a:off x="3015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59" name="Freeform 826"/>
                  <p:cNvSpPr>
                    <a:spLocks/>
                  </p:cNvSpPr>
                  <p:nvPr/>
                </p:nvSpPr>
                <p:spPr bwMode="auto">
                  <a:xfrm>
                    <a:off x="3021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60" name="Freeform 827"/>
                  <p:cNvSpPr>
                    <a:spLocks/>
                  </p:cNvSpPr>
                  <p:nvPr/>
                </p:nvSpPr>
                <p:spPr bwMode="auto">
                  <a:xfrm>
                    <a:off x="3027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61" name="Freeform 828"/>
                  <p:cNvSpPr>
                    <a:spLocks/>
                  </p:cNvSpPr>
                  <p:nvPr/>
                </p:nvSpPr>
                <p:spPr bwMode="auto">
                  <a:xfrm>
                    <a:off x="3033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62" name="Freeform 829"/>
                  <p:cNvSpPr>
                    <a:spLocks/>
                  </p:cNvSpPr>
                  <p:nvPr/>
                </p:nvSpPr>
                <p:spPr bwMode="auto">
                  <a:xfrm>
                    <a:off x="3039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63" name="Freeform 830"/>
                  <p:cNvSpPr>
                    <a:spLocks/>
                  </p:cNvSpPr>
                  <p:nvPr/>
                </p:nvSpPr>
                <p:spPr bwMode="auto">
                  <a:xfrm>
                    <a:off x="3045" y="2985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64" name="Freeform 831"/>
                  <p:cNvSpPr>
                    <a:spLocks/>
                  </p:cNvSpPr>
                  <p:nvPr/>
                </p:nvSpPr>
                <p:spPr bwMode="auto">
                  <a:xfrm>
                    <a:off x="3051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65" name="Freeform 832"/>
                  <p:cNvSpPr>
                    <a:spLocks/>
                  </p:cNvSpPr>
                  <p:nvPr/>
                </p:nvSpPr>
                <p:spPr bwMode="auto">
                  <a:xfrm>
                    <a:off x="3057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66" name="Freeform 833"/>
                  <p:cNvSpPr>
                    <a:spLocks/>
                  </p:cNvSpPr>
                  <p:nvPr/>
                </p:nvSpPr>
                <p:spPr bwMode="auto">
                  <a:xfrm>
                    <a:off x="3063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267" name="Freeform 834"/>
                  <p:cNvSpPr>
                    <a:spLocks/>
                  </p:cNvSpPr>
                  <p:nvPr/>
                </p:nvSpPr>
                <p:spPr bwMode="auto">
                  <a:xfrm>
                    <a:off x="3069" y="2985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1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1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1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20063" name="Freeform 836"/>
                <p:cNvSpPr>
                  <a:spLocks/>
                </p:cNvSpPr>
                <p:nvPr/>
              </p:nvSpPr>
              <p:spPr bwMode="auto">
                <a:xfrm>
                  <a:off x="3075" y="2985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0 w 3"/>
                    <a:gd name="T3" fmla="*/ 0 h 3"/>
                    <a:gd name="T4" fmla="*/ 0 w 3"/>
                    <a:gd name="T5" fmla="*/ 1 h 3"/>
                    <a:gd name="T6" fmla="*/ 0 w 3"/>
                    <a:gd name="T7" fmla="*/ 3 h 3"/>
                    <a:gd name="T8" fmla="*/ 2 w 3"/>
                    <a:gd name="T9" fmla="*/ 3 h 3"/>
                    <a:gd name="T10" fmla="*/ 2 w 3"/>
                    <a:gd name="T11" fmla="*/ 3 h 3"/>
                    <a:gd name="T12" fmla="*/ 3 w 3"/>
                    <a:gd name="T13" fmla="*/ 1 h 3"/>
                    <a:gd name="T14" fmla="*/ 3 w 3"/>
                    <a:gd name="T15" fmla="*/ 0 h 3"/>
                    <a:gd name="T16" fmla="*/ 2 w 3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3"/>
                    <a:gd name="T29" fmla="*/ 3 w 3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3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064" name="Freeform 837"/>
                <p:cNvSpPr>
                  <a:spLocks/>
                </p:cNvSpPr>
                <p:nvPr/>
              </p:nvSpPr>
              <p:spPr bwMode="auto">
                <a:xfrm>
                  <a:off x="3081" y="2985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0 w 3"/>
                    <a:gd name="T3" fmla="*/ 0 h 3"/>
                    <a:gd name="T4" fmla="*/ 0 w 3"/>
                    <a:gd name="T5" fmla="*/ 1 h 3"/>
                    <a:gd name="T6" fmla="*/ 0 w 3"/>
                    <a:gd name="T7" fmla="*/ 3 h 3"/>
                    <a:gd name="T8" fmla="*/ 2 w 3"/>
                    <a:gd name="T9" fmla="*/ 3 h 3"/>
                    <a:gd name="T10" fmla="*/ 2 w 3"/>
                    <a:gd name="T11" fmla="*/ 3 h 3"/>
                    <a:gd name="T12" fmla="*/ 3 w 3"/>
                    <a:gd name="T13" fmla="*/ 1 h 3"/>
                    <a:gd name="T14" fmla="*/ 3 w 3"/>
                    <a:gd name="T15" fmla="*/ 0 h 3"/>
                    <a:gd name="T16" fmla="*/ 2 w 3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3"/>
                    <a:gd name="T29" fmla="*/ 3 w 3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3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065" name="Freeform 838"/>
                <p:cNvSpPr>
                  <a:spLocks/>
                </p:cNvSpPr>
                <p:nvPr/>
              </p:nvSpPr>
              <p:spPr bwMode="auto">
                <a:xfrm>
                  <a:off x="3087" y="2985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0 w 3"/>
                    <a:gd name="T3" fmla="*/ 0 h 3"/>
                    <a:gd name="T4" fmla="*/ 0 w 3"/>
                    <a:gd name="T5" fmla="*/ 1 h 3"/>
                    <a:gd name="T6" fmla="*/ 0 w 3"/>
                    <a:gd name="T7" fmla="*/ 3 h 3"/>
                    <a:gd name="T8" fmla="*/ 2 w 3"/>
                    <a:gd name="T9" fmla="*/ 3 h 3"/>
                    <a:gd name="T10" fmla="*/ 2 w 3"/>
                    <a:gd name="T11" fmla="*/ 3 h 3"/>
                    <a:gd name="T12" fmla="*/ 3 w 3"/>
                    <a:gd name="T13" fmla="*/ 1 h 3"/>
                    <a:gd name="T14" fmla="*/ 3 w 3"/>
                    <a:gd name="T15" fmla="*/ 0 h 3"/>
                    <a:gd name="T16" fmla="*/ 2 w 3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3"/>
                    <a:gd name="T29" fmla="*/ 3 w 3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3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066" name="Freeform 839"/>
                <p:cNvSpPr>
                  <a:spLocks/>
                </p:cNvSpPr>
                <p:nvPr/>
              </p:nvSpPr>
              <p:spPr bwMode="auto">
                <a:xfrm>
                  <a:off x="3093" y="2985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0 w 3"/>
                    <a:gd name="T3" fmla="*/ 0 h 3"/>
                    <a:gd name="T4" fmla="*/ 0 w 3"/>
                    <a:gd name="T5" fmla="*/ 1 h 3"/>
                    <a:gd name="T6" fmla="*/ 0 w 3"/>
                    <a:gd name="T7" fmla="*/ 3 h 3"/>
                    <a:gd name="T8" fmla="*/ 2 w 3"/>
                    <a:gd name="T9" fmla="*/ 3 h 3"/>
                    <a:gd name="T10" fmla="*/ 2 w 3"/>
                    <a:gd name="T11" fmla="*/ 3 h 3"/>
                    <a:gd name="T12" fmla="*/ 3 w 3"/>
                    <a:gd name="T13" fmla="*/ 1 h 3"/>
                    <a:gd name="T14" fmla="*/ 3 w 3"/>
                    <a:gd name="T15" fmla="*/ 0 h 3"/>
                    <a:gd name="T16" fmla="*/ 2 w 3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3"/>
                    <a:gd name="T29" fmla="*/ 3 w 3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3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067" name="Freeform 840"/>
                <p:cNvSpPr>
                  <a:spLocks/>
                </p:cNvSpPr>
                <p:nvPr/>
              </p:nvSpPr>
              <p:spPr bwMode="auto">
                <a:xfrm>
                  <a:off x="3099" y="2985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0 w 3"/>
                    <a:gd name="T3" fmla="*/ 0 h 3"/>
                    <a:gd name="T4" fmla="*/ 0 w 3"/>
                    <a:gd name="T5" fmla="*/ 1 h 3"/>
                    <a:gd name="T6" fmla="*/ 0 w 3"/>
                    <a:gd name="T7" fmla="*/ 3 h 3"/>
                    <a:gd name="T8" fmla="*/ 2 w 3"/>
                    <a:gd name="T9" fmla="*/ 3 h 3"/>
                    <a:gd name="T10" fmla="*/ 2 w 3"/>
                    <a:gd name="T11" fmla="*/ 3 h 3"/>
                    <a:gd name="T12" fmla="*/ 3 w 3"/>
                    <a:gd name="T13" fmla="*/ 1 h 3"/>
                    <a:gd name="T14" fmla="*/ 3 w 3"/>
                    <a:gd name="T15" fmla="*/ 0 h 3"/>
                    <a:gd name="T16" fmla="*/ 2 w 3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3"/>
                    <a:gd name="T29" fmla="*/ 3 w 3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3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8837" name="Group 1249"/>
              <p:cNvGrpSpPr>
                <a:grpSpLocks/>
              </p:cNvGrpSpPr>
              <p:nvPr/>
            </p:nvGrpSpPr>
            <p:grpSpPr bwMode="auto">
              <a:xfrm>
                <a:off x="641" y="2687"/>
                <a:ext cx="2440" cy="3"/>
                <a:chOff x="662" y="2687"/>
                <a:chExt cx="2440" cy="3"/>
              </a:xfrm>
            </p:grpSpPr>
            <p:grpSp>
              <p:nvGrpSpPr>
                <p:cNvPr id="19654" name="Group 1042"/>
                <p:cNvGrpSpPr>
                  <a:grpSpLocks/>
                </p:cNvGrpSpPr>
                <p:nvPr/>
              </p:nvGrpSpPr>
              <p:grpSpPr bwMode="auto">
                <a:xfrm>
                  <a:off x="662" y="2687"/>
                  <a:ext cx="1204" cy="3"/>
                  <a:chOff x="662" y="2687"/>
                  <a:chExt cx="1204" cy="3"/>
                </a:xfrm>
              </p:grpSpPr>
              <p:sp>
                <p:nvSpPr>
                  <p:cNvPr id="19861" name="Freeform 842"/>
                  <p:cNvSpPr>
                    <a:spLocks/>
                  </p:cNvSpPr>
                  <p:nvPr/>
                </p:nvSpPr>
                <p:spPr bwMode="auto">
                  <a:xfrm>
                    <a:off x="662" y="2687"/>
                    <a:ext cx="3" cy="3"/>
                  </a:xfrm>
                  <a:custGeom>
                    <a:avLst/>
                    <a:gdLst>
                      <a:gd name="T0" fmla="*/ 3 w 3"/>
                      <a:gd name="T1" fmla="*/ 0 h 3"/>
                      <a:gd name="T2" fmla="*/ 2 w 3"/>
                      <a:gd name="T3" fmla="*/ 0 h 3"/>
                      <a:gd name="T4" fmla="*/ 0 w 3"/>
                      <a:gd name="T5" fmla="*/ 2 h 3"/>
                      <a:gd name="T6" fmla="*/ 2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"/>
                      <a:gd name="T25" fmla="*/ 0 h 3"/>
                      <a:gd name="T26" fmla="*/ 3 w 3"/>
                      <a:gd name="T27" fmla="*/ 3 h 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" h="3">
                        <a:moveTo>
                          <a:pt x="3" y="0"/>
                        </a:move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62" name="Freeform 843"/>
                  <p:cNvSpPr>
                    <a:spLocks/>
                  </p:cNvSpPr>
                  <p:nvPr/>
                </p:nvSpPr>
                <p:spPr bwMode="auto">
                  <a:xfrm>
                    <a:off x="668" y="2687"/>
                    <a:ext cx="4" cy="3"/>
                  </a:xfrm>
                  <a:custGeom>
                    <a:avLst/>
                    <a:gdLst>
                      <a:gd name="T0" fmla="*/ 2 w 4"/>
                      <a:gd name="T1" fmla="*/ 0 h 3"/>
                      <a:gd name="T2" fmla="*/ 0 w 4"/>
                      <a:gd name="T3" fmla="*/ 0 h 3"/>
                      <a:gd name="T4" fmla="*/ 0 w 4"/>
                      <a:gd name="T5" fmla="*/ 2 h 3"/>
                      <a:gd name="T6" fmla="*/ 0 w 4"/>
                      <a:gd name="T7" fmla="*/ 3 h 3"/>
                      <a:gd name="T8" fmla="*/ 2 w 4"/>
                      <a:gd name="T9" fmla="*/ 3 h 3"/>
                      <a:gd name="T10" fmla="*/ 2 w 4"/>
                      <a:gd name="T11" fmla="*/ 3 h 3"/>
                      <a:gd name="T12" fmla="*/ 4 w 4"/>
                      <a:gd name="T13" fmla="*/ 2 h 3"/>
                      <a:gd name="T14" fmla="*/ 4 w 4"/>
                      <a:gd name="T15" fmla="*/ 0 h 3"/>
                      <a:gd name="T16" fmla="*/ 2 w 4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"/>
                      <a:gd name="T28" fmla="*/ 0 h 3"/>
                      <a:gd name="T29" fmla="*/ 4 w 4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63" name="Freeform 844"/>
                  <p:cNvSpPr>
                    <a:spLocks/>
                  </p:cNvSpPr>
                  <p:nvPr/>
                </p:nvSpPr>
                <p:spPr bwMode="auto">
                  <a:xfrm>
                    <a:off x="675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64" name="Freeform 845"/>
                  <p:cNvSpPr>
                    <a:spLocks/>
                  </p:cNvSpPr>
                  <p:nvPr/>
                </p:nvSpPr>
                <p:spPr bwMode="auto">
                  <a:xfrm>
                    <a:off x="681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65" name="Freeform 846"/>
                  <p:cNvSpPr>
                    <a:spLocks/>
                  </p:cNvSpPr>
                  <p:nvPr/>
                </p:nvSpPr>
                <p:spPr bwMode="auto">
                  <a:xfrm>
                    <a:off x="687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66" name="Freeform 847"/>
                  <p:cNvSpPr>
                    <a:spLocks/>
                  </p:cNvSpPr>
                  <p:nvPr/>
                </p:nvSpPr>
                <p:spPr bwMode="auto">
                  <a:xfrm>
                    <a:off x="693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67" name="Freeform 848"/>
                  <p:cNvSpPr>
                    <a:spLocks/>
                  </p:cNvSpPr>
                  <p:nvPr/>
                </p:nvSpPr>
                <p:spPr bwMode="auto">
                  <a:xfrm>
                    <a:off x="699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68" name="Freeform 849"/>
                  <p:cNvSpPr>
                    <a:spLocks/>
                  </p:cNvSpPr>
                  <p:nvPr/>
                </p:nvSpPr>
                <p:spPr bwMode="auto">
                  <a:xfrm>
                    <a:off x="705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69" name="Freeform 850"/>
                  <p:cNvSpPr>
                    <a:spLocks/>
                  </p:cNvSpPr>
                  <p:nvPr/>
                </p:nvSpPr>
                <p:spPr bwMode="auto">
                  <a:xfrm>
                    <a:off x="711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70" name="Freeform 851"/>
                  <p:cNvSpPr>
                    <a:spLocks/>
                  </p:cNvSpPr>
                  <p:nvPr/>
                </p:nvSpPr>
                <p:spPr bwMode="auto">
                  <a:xfrm>
                    <a:off x="717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71" name="Freeform 852"/>
                  <p:cNvSpPr>
                    <a:spLocks/>
                  </p:cNvSpPr>
                  <p:nvPr/>
                </p:nvSpPr>
                <p:spPr bwMode="auto">
                  <a:xfrm>
                    <a:off x="723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72" name="Freeform 853"/>
                  <p:cNvSpPr>
                    <a:spLocks/>
                  </p:cNvSpPr>
                  <p:nvPr/>
                </p:nvSpPr>
                <p:spPr bwMode="auto">
                  <a:xfrm>
                    <a:off x="729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73" name="Freeform 854"/>
                  <p:cNvSpPr>
                    <a:spLocks/>
                  </p:cNvSpPr>
                  <p:nvPr/>
                </p:nvSpPr>
                <p:spPr bwMode="auto">
                  <a:xfrm>
                    <a:off x="735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74" name="Freeform 855"/>
                  <p:cNvSpPr>
                    <a:spLocks/>
                  </p:cNvSpPr>
                  <p:nvPr/>
                </p:nvSpPr>
                <p:spPr bwMode="auto">
                  <a:xfrm>
                    <a:off x="741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75" name="Freeform 856"/>
                  <p:cNvSpPr>
                    <a:spLocks/>
                  </p:cNvSpPr>
                  <p:nvPr/>
                </p:nvSpPr>
                <p:spPr bwMode="auto">
                  <a:xfrm>
                    <a:off x="747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76" name="Freeform 857"/>
                  <p:cNvSpPr>
                    <a:spLocks/>
                  </p:cNvSpPr>
                  <p:nvPr/>
                </p:nvSpPr>
                <p:spPr bwMode="auto">
                  <a:xfrm>
                    <a:off x="753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77" name="Freeform 858"/>
                  <p:cNvSpPr>
                    <a:spLocks/>
                  </p:cNvSpPr>
                  <p:nvPr/>
                </p:nvSpPr>
                <p:spPr bwMode="auto">
                  <a:xfrm>
                    <a:off x="759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78" name="Freeform 859"/>
                  <p:cNvSpPr>
                    <a:spLocks/>
                  </p:cNvSpPr>
                  <p:nvPr/>
                </p:nvSpPr>
                <p:spPr bwMode="auto">
                  <a:xfrm>
                    <a:off x="765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79" name="Freeform 860"/>
                  <p:cNvSpPr>
                    <a:spLocks/>
                  </p:cNvSpPr>
                  <p:nvPr/>
                </p:nvSpPr>
                <p:spPr bwMode="auto">
                  <a:xfrm>
                    <a:off x="771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80" name="Freeform 861"/>
                  <p:cNvSpPr>
                    <a:spLocks/>
                  </p:cNvSpPr>
                  <p:nvPr/>
                </p:nvSpPr>
                <p:spPr bwMode="auto">
                  <a:xfrm>
                    <a:off x="777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81" name="Freeform 862"/>
                  <p:cNvSpPr>
                    <a:spLocks/>
                  </p:cNvSpPr>
                  <p:nvPr/>
                </p:nvSpPr>
                <p:spPr bwMode="auto">
                  <a:xfrm>
                    <a:off x="783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82" name="Freeform 863"/>
                  <p:cNvSpPr>
                    <a:spLocks/>
                  </p:cNvSpPr>
                  <p:nvPr/>
                </p:nvSpPr>
                <p:spPr bwMode="auto">
                  <a:xfrm>
                    <a:off x="789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83" name="Freeform 864"/>
                  <p:cNvSpPr>
                    <a:spLocks/>
                  </p:cNvSpPr>
                  <p:nvPr/>
                </p:nvSpPr>
                <p:spPr bwMode="auto">
                  <a:xfrm>
                    <a:off x="795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84" name="Freeform 865"/>
                  <p:cNvSpPr>
                    <a:spLocks/>
                  </p:cNvSpPr>
                  <p:nvPr/>
                </p:nvSpPr>
                <p:spPr bwMode="auto">
                  <a:xfrm>
                    <a:off x="801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85" name="Freeform 866"/>
                  <p:cNvSpPr>
                    <a:spLocks/>
                  </p:cNvSpPr>
                  <p:nvPr/>
                </p:nvSpPr>
                <p:spPr bwMode="auto">
                  <a:xfrm>
                    <a:off x="807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86" name="Freeform 867"/>
                  <p:cNvSpPr>
                    <a:spLocks/>
                  </p:cNvSpPr>
                  <p:nvPr/>
                </p:nvSpPr>
                <p:spPr bwMode="auto">
                  <a:xfrm>
                    <a:off x="813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87" name="Freeform 868"/>
                  <p:cNvSpPr>
                    <a:spLocks/>
                  </p:cNvSpPr>
                  <p:nvPr/>
                </p:nvSpPr>
                <p:spPr bwMode="auto">
                  <a:xfrm>
                    <a:off x="819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88" name="Freeform 869"/>
                  <p:cNvSpPr>
                    <a:spLocks/>
                  </p:cNvSpPr>
                  <p:nvPr/>
                </p:nvSpPr>
                <p:spPr bwMode="auto">
                  <a:xfrm>
                    <a:off x="825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89" name="Freeform 870"/>
                  <p:cNvSpPr>
                    <a:spLocks/>
                  </p:cNvSpPr>
                  <p:nvPr/>
                </p:nvSpPr>
                <p:spPr bwMode="auto">
                  <a:xfrm>
                    <a:off x="831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90" name="Freeform 871"/>
                  <p:cNvSpPr>
                    <a:spLocks/>
                  </p:cNvSpPr>
                  <p:nvPr/>
                </p:nvSpPr>
                <p:spPr bwMode="auto">
                  <a:xfrm>
                    <a:off x="837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91" name="Freeform 872"/>
                  <p:cNvSpPr>
                    <a:spLocks/>
                  </p:cNvSpPr>
                  <p:nvPr/>
                </p:nvSpPr>
                <p:spPr bwMode="auto">
                  <a:xfrm>
                    <a:off x="843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92" name="Freeform 873"/>
                  <p:cNvSpPr>
                    <a:spLocks/>
                  </p:cNvSpPr>
                  <p:nvPr/>
                </p:nvSpPr>
                <p:spPr bwMode="auto">
                  <a:xfrm>
                    <a:off x="849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93" name="Freeform 874"/>
                  <p:cNvSpPr>
                    <a:spLocks/>
                  </p:cNvSpPr>
                  <p:nvPr/>
                </p:nvSpPr>
                <p:spPr bwMode="auto">
                  <a:xfrm>
                    <a:off x="855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94" name="Freeform 875"/>
                  <p:cNvSpPr>
                    <a:spLocks/>
                  </p:cNvSpPr>
                  <p:nvPr/>
                </p:nvSpPr>
                <p:spPr bwMode="auto">
                  <a:xfrm>
                    <a:off x="862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95" name="Freeform 876"/>
                  <p:cNvSpPr>
                    <a:spLocks/>
                  </p:cNvSpPr>
                  <p:nvPr/>
                </p:nvSpPr>
                <p:spPr bwMode="auto">
                  <a:xfrm>
                    <a:off x="868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96" name="Freeform 877"/>
                  <p:cNvSpPr>
                    <a:spLocks/>
                  </p:cNvSpPr>
                  <p:nvPr/>
                </p:nvSpPr>
                <p:spPr bwMode="auto">
                  <a:xfrm>
                    <a:off x="874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97" name="Freeform 878"/>
                  <p:cNvSpPr>
                    <a:spLocks/>
                  </p:cNvSpPr>
                  <p:nvPr/>
                </p:nvSpPr>
                <p:spPr bwMode="auto">
                  <a:xfrm>
                    <a:off x="880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98" name="Freeform 879"/>
                  <p:cNvSpPr>
                    <a:spLocks/>
                  </p:cNvSpPr>
                  <p:nvPr/>
                </p:nvSpPr>
                <p:spPr bwMode="auto">
                  <a:xfrm>
                    <a:off x="886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99" name="Freeform 880"/>
                  <p:cNvSpPr>
                    <a:spLocks/>
                  </p:cNvSpPr>
                  <p:nvPr/>
                </p:nvSpPr>
                <p:spPr bwMode="auto">
                  <a:xfrm>
                    <a:off x="892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00" name="Freeform 881"/>
                  <p:cNvSpPr>
                    <a:spLocks/>
                  </p:cNvSpPr>
                  <p:nvPr/>
                </p:nvSpPr>
                <p:spPr bwMode="auto">
                  <a:xfrm>
                    <a:off x="898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01" name="Freeform 882"/>
                  <p:cNvSpPr>
                    <a:spLocks/>
                  </p:cNvSpPr>
                  <p:nvPr/>
                </p:nvSpPr>
                <p:spPr bwMode="auto">
                  <a:xfrm>
                    <a:off x="904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02" name="Freeform 883"/>
                  <p:cNvSpPr>
                    <a:spLocks/>
                  </p:cNvSpPr>
                  <p:nvPr/>
                </p:nvSpPr>
                <p:spPr bwMode="auto">
                  <a:xfrm>
                    <a:off x="910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03" name="Freeform 884"/>
                  <p:cNvSpPr>
                    <a:spLocks/>
                  </p:cNvSpPr>
                  <p:nvPr/>
                </p:nvSpPr>
                <p:spPr bwMode="auto">
                  <a:xfrm>
                    <a:off x="916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04" name="Freeform 885"/>
                  <p:cNvSpPr>
                    <a:spLocks/>
                  </p:cNvSpPr>
                  <p:nvPr/>
                </p:nvSpPr>
                <p:spPr bwMode="auto">
                  <a:xfrm>
                    <a:off x="922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05" name="Freeform 886"/>
                  <p:cNvSpPr>
                    <a:spLocks/>
                  </p:cNvSpPr>
                  <p:nvPr/>
                </p:nvSpPr>
                <p:spPr bwMode="auto">
                  <a:xfrm>
                    <a:off x="928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06" name="Freeform 887"/>
                  <p:cNvSpPr>
                    <a:spLocks/>
                  </p:cNvSpPr>
                  <p:nvPr/>
                </p:nvSpPr>
                <p:spPr bwMode="auto">
                  <a:xfrm>
                    <a:off x="934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07" name="Freeform 888"/>
                  <p:cNvSpPr>
                    <a:spLocks/>
                  </p:cNvSpPr>
                  <p:nvPr/>
                </p:nvSpPr>
                <p:spPr bwMode="auto">
                  <a:xfrm>
                    <a:off x="940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08" name="Freeform 889"/>
                  <p:cNvSpPr>
                    <a:spLocks/>
                  </p:cNvSpPr>
                  <p:nvPr/>
                </p:nvSpPr>
                <p:spPr bwMode="auto">
                  <a:xfrm>
                    <a:off x="946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09" name="Freeform 890"/>
                  <p:cNvSpPr>
                    <a:spLocks/>
                  </p:cNvSpPr>
                  <p:nvPr/>
                </p:nvSpPr>
                <p:spPr bwMode="auto">
                  <a:xfrm>
                    <a:off x="952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10" name="Freeform 891"/>
                  <p:cNvSpPr>
                    <a:spLocks/>
                  </p:cNvSpPr>
                  <p:nvPr/>
                </p:nvSpPr>
                <p:spPr bwMode="auto">
                  <a:xfrm>
                    <a:off x="958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11" name="Freeform 892"/>
                  <p:cNvSpPr>
                    <a:spLocks/>
                  </p:cNvSpPr>
                  <p:nvPr/>
                </p:nvSpPr>
                <p:spPr bwMode="auto">
                  <a:xfrm>
                    <a:off x="964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12" name="Freeform 893"/>
                  <p:cNvSpPr>
                    <a:spLocks/>
                  </p:cNvSpPr>
                  <p:nvPr/>
                </p:nvSpPr>
                <p:spPr bwMode="auto">
                  <a:xfrm>
                    <a:off x="970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13" name="Freeform 894"/>
                  <p:cNvSpPr>
                    <a:spLocks/>
                  </p:cNvSpPr>
                  <p:nvPr/>
                </p:nvSpPr>
                <p:spPr bwMode="auto">
                  <a:xfrm>
                    <a:off x="976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14" name="Freeform 895"/>
                  <p:cNvSpPr>
                    <a:spLocks/>
                  </p:cNvSpPr>
                  <p:nvPr/>
                </p:nvSpPr>
                <p:spPr bwMode="auto">
                  <a:xfrm>
                    <a:off x="982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15" name="Freeform 896"/>
                  <p:cNvSpPr>
                    <a:spLocks/>
                  </p:cNvSpPr>
                  <p:nvPr/>
                </p:nvSpPr>
                <p:spPr bwMode="auto">
                  <a:xfrm>
                    <a:off x="988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16" name="Freeform 897"/>
                  <p:cNvSpPr>
                    <a:spLocks/>
                  </p:cNvSpPr>
                  <p:nvPr/>
                </p:nvSpPr>
                <p:spPr bwMode="auto">
                  <a:xfrm>
                    <a:off x="994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17" name="Freeform 898"/>
                  <p:cNvSpPr>
                    <a:spLocks/>
                  </p:cNvSpPr>
                  <p:nvPr/>
                </p:nvSpPr>
                <p:spPr bwMode="auto">
                  <a:xfrm>
                    <a:off x="1000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18" name="Freeform 899"/>
                  <p:cNvSpPr>
                    <a:spLocks/>
                  </p:cNvSpPr>
                  <p:nvPr/>
                </p:nvSpPr>
                <p:spPr bwMode="auto">
                  <a:xfrm>
                    <a:off x="1006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19" name="Freeform 900"/>
                  <p:cNvSpPr>
                    <a:spLocks/>
                  </p:cNvSpPr>
                  <p:nvPr/>
                </p:nvSpPr>
                <p:spPr bwMode="auto">
                  <a:xfrm>
                    <a:off x="1012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20" name="Freeform 901"/>
                  <p:cNvSpPr>
                    <a:spLocks/>
                  </p:cNvSpPr>
                  <p:nvPr/>
                </p:nvSpPr>
                <p:spPr bwMode="auto">
                  <a:xfrm>
                    <a:off x="1018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21" name="Freeform 902"/>
                  <p:cNvSpPr>
                    <a:spLocks/>
                  </p:cNvSpPr>
                  <p:nvPr/>
                </p:nvSpPr>
                <p:spPr bwMode="auto">
                  <a:xfrm>
                    <a:off x="1024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22" name="Freeform 903"/>
                  <p:cNvSpPr>
                    <a:spLocks/>
                  </p:cNvSpPr>
                  <p:nvPr/>
                </p:nvSpPr>
                <p:spPr bwMode="auto">
                  <a:xfrm>
                    <a:off x="1030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23" name="Freeform 904"/>
                  <p:cNvSpPr>
                    <a:spLocks/>
                  </p:cNvSpPr>
                  <p:nvPr/>
                </p:nvSpPr>
                <p:spPr bwMode="auto">
                  <a:xfrm>
                    <a:off x="1036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24" name="Freeform 905"/>
                  <p:cNvSpPr>
                    <a:spLocks/>
                  </p:cNvSpPr>
                  <p:nvPr/>
                </p:nvSpPr>
                <p:spPr bwMode="auto">
                  <a:xfrm>
                    <a:off x="1042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25" name="Freeform 906"/>
                  <p:cNvSpPr>
                    <a:spLocks/>
                  </p:cNvSpPr>
                  <p:nvPr/>
                </p:nvSpPr>
                <p:spPr bwMode="auto">
                  <a:xfrm>
                    <a:off x="1048" y="2687"/>
                    <a:ext cx="4" cy="3"/>
                  </a:xfrm>
                  <a:custGeom>
                    <a:avLst/>
                    <a:gdLst>
                      <a:gd name="T0" fmla="*/ 2 w 4"/>
                      <a:gd name="T1" fmla="*/ 0 h 3"/>
                      <a:gd name="T2" fmla="*/ 0 w 4"/>
                      <a:gd name="T3" fmla="*/ 0 h 3"/>
                      <a:gd name="T4" fmla="*/ 0 w 4"/>
                      <a:gd name="T5" fmla="*/ 2 h 3"/>
                      <a:gd name="T6" fmla="*/ 0 w 4"/>
                      <a:gd name="T7" fmla="*/ 3 h 3"/>
                      <a:gd name="T8" fmla="*/ 2 w 4"/>
                      <a:gd name="T9" fmla="*/ 3 h 3"/>
                      <a:gd name="T10" fmla="*/ 2 w 4"/>
                      <a:gd name="T11" fmla="*/ 3 h 3"/>
                      <a:gd name="T12" fmla="*/ 4 w 4"/>
                      <a:gd name="T13" fmla="*/ 2 h 3"/>
                      <a:gd name="T14" fmla="*/ 4 w 4"/>
                      <a:gd name="T15" fmla="*/ 0 h 3"/>
                      <a:gd name="T16" fmla="*/ 2 w 4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"/>
                      <a:gd name="T28" fmla="*/ 0 h 3"/>
                      <a:gd name="T29" fmla="*/ 4 w 4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26" name="Freeform 907"/>
                  <p:cNvSpPr>
                    <a:spLocks/>
                  </p:cNvSpPr>
                  <p:nvPr/>
                </p:nvSpPr>
                <p:spPr bwMode="auto">
                  <a:xfrm>
                    <a:off x="1055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27" name="Freeform 908"/>
                  <p:cNvSpPr>
                    <a:spLocks/>
                  </p:cNvSpPr>
                  <p:nvPr/>
                </p:nvSpPr>
                <p:spPr bwMode="auto">
                  <a:xfrm>
                    <a:off x="1061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28" name="Freeform 909"/>
                  <p:cNvSpPr>
                    <a:spLocks/>
                  </p:cNvSpPr>
                  <p:nvPr/>
                </p:nvSpPr>
                <p:spPr bwMode="auto">
                  <a:xfrm>
                    <a:off x="1067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29" name="Freeform 910"/>
                  <p:cNvSpPr>
                    <a:spLocks/>
                  </p:cNvSpPr>
                  <p:nvPr/>
                </p:nvSpPr>
                <p:spPr bwMode="auto">
                  <a:xfrm>
                    <a:off x="1073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30" name="Freeform 911"/>
                  <p:cNvSpPr>
                    <a:spLocks/>
                  </p:cNvSpPr>
                  <p:nvPr/>
                </p:nvSpPr>
                <p:spPr bwMode="auto">
                  <a:xfrm>
                    <a:off x="1079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31" name="Freeform 912"/>
                  <p:cNvSpPr>
                    <a:spLocks/>
                  </p:cNvSpPr>
                  <p:nvPr/>
                </p:nvSpPr>
                <p:spPr bwMode="auto">
                  <a:xfrm>
                    <a:off x="1085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32" name="Freeform 913"/>
                  <p:cNvSpPr>
                    <a:spLocks/>
                  </p:cNvSpPr>
                  <p:nvPr/>
                </p:nvSpPr>
                <p:spPr bwMode="auto">
                  <a:xfrm>
                    <a:off x="1091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33" name="Freeform 914"/>
                  <p:cNvSpPr>
                    <a:spLocks/>
                  </p:cNvSpPr>
                  <p:nvPr/>
                </p:nvSpPr>
                <p:spPr bwMode="auto">
                  <a:xfrm>
                    <a:off x="1097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34" name="Freeform 915"/>
                  <p:cNvSpPr>
                    <a:spLocks/>
                  </p:cNvSpPr>
                  <p:nvPr/>
                </p:nvSpPr>
                <p:spPr bwMode="auto">
                  <a:xfrm>
                    <a:off x="1103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35" name="Freeform 916"/>
                  <p:cNvSpPr>
                    <a:spLocks/>
                  </p:cNvSpPr>
                  <p:nvPr/>
                </p:nvSpPr>
                <p:spPr bwMode="auto">
                  <a:xfrm>
                    <a:off x="1109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36" name="Freeform 917"/>
                  <p:cNvSpPr>
                    <a:spLocks/>
                  </p:cNvSpPr>
                  <p:nvPr/>
                </p:nvSpPr>
                <p:spPr bwMode="auto">
                  <a:xfrm>
                    <a:off x="1115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37" name="Freeform 918"/>
                  <p:cNvSpPr>
                    <a:spLocks/>
                  </p:cNvSpPr>
                  <p:nvPr/>
                </p:nvSpPr>
                <p:spPr bwMode="auto">
                  <a:xfrm>
                    <a:off x="1121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38" name="Freeform 919"/>
                  <p:cNvSpPr>
                    <a:spLocks/>
                  </p:cNvSpPr>
                  <p:nvPr/>
                </p:nvSpPr>
                <p:spPr bwMode="auto">
                  <a:xfrm>
                    <a:off x="1127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39" name="Freeform 920"/>
                  <p:cNvSpPr>
                    <a:spLocks/>
                  </p:cNvSpPr>
                  <p:nvPr/>
                </p:nvSpPr>
                <p:spPr bwMode="auto">
                  <a:xfrm>
                    <a:off x="1133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40" name="Freeform 921"/>
                  <p:cNvSpPr>
                    <a:spLocks/>
                  </p:cNvSpPr>
                  <p:nvPr/>
                </p:nvSpPr>
                <p:spPr bwMode="auto">
                  <a:xfrm>
                    <a:off x="1139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41" name="Freeform 922"/>
                  <p:cNvSpPr>
                    <a:spLocks/>
                  </p:cNvSpPr>
                  <p:nvPr/>
                </p:nvSpPr>
                <p:spPr bwMode="auto">
                  <a:xfrm>
                    <a:off x="1145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42" name="Freeform 923"/>
                  <p:cNvSpPr>
                    <a:spLocks/>
                  </p:cNvSpPr>
                  <p:nvPr/>
                </p:nvSpPr>
                <p:spPr bwMode="auto">
                  <a:xfrm>
                    <a:off x="1151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43" name="Freeform 924"/>
                  <p:cNvSpPr>
                    <a:spLocks/>
                  </p:cNvSpPr>
                  <p:nvPr/>
                </p:nvSpPr>
                <p:spPr bwMode="auto">
                  <a:xfrm>
                    <a:off x="1157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44" name="Freeform 925"/>
                  <p:cNvSpPr>
                    <a:spLocks/>
                  </p:cNvSpPr>
                  <p:nvPr/>
                </p:nvSpPr>
                <p:spPr bwMode="auto">
                  <a:xfrm>
                    <a:off x="1163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45" name="Freeform 926"/>
                  <p:cNvSpPr>
                    <a:spLocks/>
                  </p:cNvSpPr>
                  <p:nvPr/>
                </p:nvSpPr>
                <p:spPr bwMode="auto">
                  <a:xfrm>
                    <a:off x="1169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46" name="Freeform 927"/>
                  <p:cNvSpPr>
                    <a:spLocks/>
                  </p:cNvSpPr>
                  <p:nvPr/>
                </p:nvSpPr>
                <p:spPr bwMode="auto">
                  <a:xfrm>
                    <a:off x="1175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47" name="Freeform 928"/>
                  <p:cNvSpPr>
                    <a:spLocks/>
                  </p:cNvSpPr>
                  <p:nvPr/>
                </p:nvSpPr>
                <p:spPr bwMode="auto">
                  <a:xfrm>
                    <a:off x="1181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48" name="Freeform 929"/>
                  <p:cNvSpPr>
                    <a:spLocks/>
                  </p:cNvSpPr>
                  <p:nvPr/>
                </p:nvSpPr>
                <p:spPr bwMode="auto">
                  <a:xfrm>
                    <a:off x="1187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49" name="Freeform 930"/>
                  <p:cNvSpPr>
                    <a:spLocks/>
                  </p:cNvSpPr>
                  <p:nvPr/>
                </p:nvSpPr>
                <p:spPr bwMode="auto">
                  <a:xfrm>
                    <a:off x="1193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50" name="Freeform 931"/>
                  <p:cNvSpPr>
                    <a:spLocks/>
                  </p:cNvSpPr>
                  <p:nvPr/>
                </p:nvSpPr>
                <p:spPr bwMode="auto">
                  <a:xfrm>
                    <a:off x="1199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51" name="Freeform 932"/>
                  <p:cNvSpPr>
                    <a:spLocks/>
                  </p:cNvSpPr>
                  <p:nvPr/>
                </p:nvSpPr>
                <p:spPr bwMode="auto">
                  <a:xfrm>
                    <a:off x="1205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52" name="Freeform 933"/>
                  <p:cNvSpPr>
                    <a:spLocks/>
                  </p:cNvSpPr>
                  <p:nvPr/>
                </p:nvSpPr>
                <p:spPr bwMode="auto">
                  <a:xfrm>
                    <a:off x="1211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53" name="Freeform 934"/>
                  <p:cNvSpPr>
                    <a:spLocks/>
                  </p:cNvSpPr>
                  <p:nvPr/>
                </p:nvSpPr>
                <p:spPr bwMode="auto">
                  <a:xfrm>
                    <a:off x="1217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54" name="Freeform 935"/>
                  <p:cNvSpPr>
                    <a:spLocks/>
                  </p:cNvSpPr>
                  <p:nvPr/>
                </p:nvSpPr>
                <p:spPr bwMode="auto">
                  <a:xfrm>
                    <a:off x="1223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55" name="Freeform 936"/>
                  <p:cNvSpPr>
                    <a:spLocks/>
                  </p:cNvSpPr>
                  <p:nvPr/>
                </p:nvSpPr>
                <p:spPr bwMode="auto">
                  <a:xfrm>
                    <a:off x="1229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56" name="Freeform 937"/>
                  <p:cNvSpPr>
                    <a:spLocks/>
                  </p:cNvSpPr>
                  <p:nvPr/>
                </p:nvSpPr>
                <p:spPr bwMode="auto">
                  <a:xfrm>
                    <a:off x="1235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57" name="Freeform 938"/>
                  <p:cNvSpPr>
                    <a:spLocks/>
                  </p:cNvSpPr>
                  <p:nvPr/>
                </p:nvSpPr>
                <p:spPr bwMode="auto">
                  <a:xfrm>
                    <a:off x="1242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58" name="Freeform 939"/>
                  <p:cNvSpPr>
                    <a:spLocks/>
                  </p:cNvSpPr>
                  <p:nvPr/>
                </p:nvSpPr>
                <p:spPr bwMode="auto">
                  <a:xfrm>
                    <a:off x="1248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59" name="Freeform 940"/>
                  <p:cNvSpPr>
                    <a:spLocks/>
                  </p:cNvSpPr>
                  <p:nvPr/>
                </p:nvSpPr>
                <p:spPr bwMode="auto">
                  <a:xfrm>
                    <a:off x="1254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60" name="Freeform 941"/>
                  <p:cNvSpPr>
                    <a:spLocks/>
                  </p:cNvSpPr>
                  <p:nvPr/>
                </p:nvSpPr>
                <p:spPr bwMode="auto">
                  <a:xfrm>
                    <a:off x="1260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61" name="Freeform 942"/>
                  <p:cNvSpPr>
                    <a:spLocks/>
                  </p:cNvSpPr>
                  <p:nvPr/>
                </p:nvSpPr>
                <p:spPr bwMode="auto">
                  <a:xfrm>
                    <a:off x="1266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62" name="Freeform 943"/>
                  <p:cNvSpPr>
                    <a:spLocks/>
                  </p:cNvSpPr>
                  <p:nvPr/>
                </p:nvSpPr>
                <p:spPr bwMode="auto">
                  <a:xfrm>
                    <a:off x="1272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63" name="Freeform 944"/>
                  <p:cNvSpPr>
                    <a:spLocks/>
                  </p:cNvSpPr>
                  <p:nvPr/>
                </p:nvSpPr>
                <p:spPr bwMode="auto">
                  <a:xfrm>
                    <a:off x="1278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64" name="Freeform 945"/>
                  <p:cNvSpPr>
                    <a:spLocks/>
                  </p:cNvSpPr>
                  <p:nvPr/>
                </p:nvSpPr>
                <p:spPr bwMode="auto">
                  <a:xfrm>
                    <a:off x="1284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65" name="Freeform 946"/>
                  <p:cNvSpPr>
                    <a:spLocks/>
                  </p:cNvSpPr>
                  <p:nvPr/>
                </p:nvSpPr>
                <p:spPr bwMode="auto">
                  <a:xfrm>
                    <a:off x="1290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66" name="Freeform 947"/>
                  <p:cNvSpPr>
                    <a:spLocks/>
                  </p:cNvSpPr>
                  <p:nvPr/>
                </p:nvSpPr>
                <p:spPr bwMode="auto">
                  <a:xfrm>
                    <a:off x="1296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67" name="Freeform 948"/>
                  <p:cNvSpPr>
                    <a:spLocks/>
                  </p:cNvSpPr>
                  <p:nvPr/>
                </p:nvSpPr>
                <p:spPr bwMode="auto">
                  <a:xfrm>
                    <a:off x="1302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68" name="Freeform 949"/>
                  <p:cNvSpPr>
                    <a:spLocks/>
                  </p:cNvSpPr>
                  <p:nvPr/>
                </p:nvSpPr>
                <p:spPr bwMode="auto">
                  <a:xfrm>
                    <a:off x="1308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69" name="Freeform 950"/>
                  <p:cNvSpPr>
                    <a:spLocks/>
                  </p:cNvSpPr>
                  <p:nvPr/>
                </p:nvSpPr>
                <p:spPr bwMode="auto">
                  <a:xfrm>
                    <a:off x="1314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70" name="Freeform 951"/>
                  <p:cNvSpPr>
                    <a:spLocks/>
                  </p:cNvSpPr>
                  <p:nvPr/>
                </p:nvSpPr>
                <p:spPr bwMode="auto">
                  <a:xfrm>
                    <a:off x="1320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71" name="Freeform 952"/>
                  <p:cNvSpPr>
                    <a:spLocks/>
                  </p:cNvSpPr>
                  <p:nvPr/>
                </p:nvSpPr>
                <p:spPr bwMode="auto">
                  <a:xfrm>
                    <a:off x="1326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72" name="Freeform 953"/>
                  <p:cNvSpPr>
                    <a:spLocks/>
                  </p:cNvSpPr>
                  <p:nvPr/>
                </p:nvSpPr>
                <p:spPr bwMode="auto">
                  <a:xfrm>
                    <a:off x="1332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73" name="Freeform 954"/>
                  <p:cNvSpPr>
                    <a:spLocks/>
                  </p:cNvSpPr>
                  <p:nvPr/>
                </p:nvSpPr>
                <p:spPr bwMode="auto">
                  <a:xfrm>
                    <a:off x="1338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74" name="Freeform 955"/>
                  <p:cNvSpPr>
                    <a:spLocks/>
                  </p:cNvSpPr>
                  <p:nvPr/>
                </p:nvSpPr>
                <p:spPr bwMode="auto">
                  <a:xfrm>
                    <a:off x="1344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75" name="Freeform 956"/>
                  <p:cNvSpPr>
                    <a:spLocks/>
                  </p:cNvSpPr>
                  <p:nvPr/>
                </p:nvSpPr>
                <p:spPr bwMode="auto">
                  <a:xfrm>
                    <a:off x="1350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76" name="Freeform 957"/>
                  <p:cNvSpPr>
                    <a:spLocks/>
                  </p:cNvSpPr>
                  <p:nvPr/>
                </p:nvSpPr>
                <p:spPr bwMode="auto">
                  <a:xfrm>
                    <a:off x="1356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77" name="Freeform 958"/>
                  <p:cNvSpPr>
                    <a:spLocks/>
                  </p:cNvSpPr>
                  <p:nvPr/>
                </p:nvSpPr>
                <p:spPr bwMode="auto">
                  <a:xfrm>
                    <a:off x="1362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78" name="Freeform 959"/>
                  <p:cNvSpPr>
                    <a:spLocks/>
                  </p:cNvSpPr>
                  <p:nvPr/>
                </p:nvSpPr>
                <p:spPr bwMode="auto">
                  <a:xfrm>
                    <a:off x="1368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79" name="Freeform 960"/>
                  <p:cNvSpPr>
                    <a:spLocks/>
                  </p:cNvSpPr>
                  <p:nvPr/>
                </p:nvSpPr>
                <p:spPr bwMode="auto">
                  <a:xfrm>
                    <a:off x="1374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80" name="Freeform 961"/>
                  <p:cNvSpPr>
                    <a:spLocks/>
                  </p:cNvSpPr>
                  <p:nvPr/>
                </p:nvSpPr>
                <p:spPr bwMode="auto">
                  <a:xfrm>
                    <a:off x="1380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81" name="Freeform 962"/>
                  <p:cNvSpPr>
                    <a:spLocks/>
                  </p:cNvSpPr>
                  <p:nvPr/>
                </p:nvSpPr>
                <p:spPr bwMode="auto">
                  <a:xfrm>
                    <a:off x="1386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82" name="Freeform 963"/>
                  <p:cNvSpPr>
                    <a:spLocks/>
                  </p:cNvSpPr>
                  <p:nvPr/>
                </p:nvSpPr>
                <p:spPr bwMode="auto">
                  <a:xfrm>
                    <a:off x="1392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83" name="Freeform 964"/>
                  <p:cNvSpPr>
                    <a:spLocks/>
                  </p:cNvSpPr>
                  <p:nvPr/>
                </p:nvSpPr>
                <p:spPr bwMode="auto">
                  <a:xfrm>
                    <a:off x="1398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84" name="Freeform 965"/>
                  <p:cNvSpPr>
                    <a:spLocks/>
                  </p:cNvSpPr>
                  <p:nvPr/>
                </p:nvSpPr>
                <p:spPr bwMode="auto">
                  <a:xfrm>
                    <a:off x="1404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85" name="Freeform 966"/>
                  <p:cNvSpPr>
                    <a:spLocks/>
                  </p:cNvSpPr>
                  <p:nvPr/>
                </p:nvSpPr>
                <p:spPr bwMode="auto">
                  <a:xfrm>
                    <a:off x="1410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86" name="Freeform 967"/>
                  <p:cNvSpPr>
                    <a:spLocks/>
                  </p:cNvSpPr>
                  <p:nvPr/>
                </p:nvSpPr>
                <p:spPr bwMode="auto">
                  <a:xfrm>
                    <a:off x="1416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87" name="Freeform 968"/>
                  <p:cNvSpPr>
                    <a:spLocks/>
                  </p:cNvSpPr>
                  <p:nvPr/>
                </p:nvSpPr>
                <p:spPr bwMode="auto">
                  <a:xfrm>
                    <a:off x="1422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88" name="Freeform 969"/>
                  <p:cNvSpPr>
                    <a:spLocks/>
                  </p:cNvSpPr>
                  <p:nvPr/>
                </p:nvSpPr>
                <p:spPr bwMode="auto">
                  <a:xfrm>
                    <a:off x="1428" y="2687"/>
                    <a:ext cx="4" cy="3"/>
                  </a:xfrm>
                  <a:custGeom>
                    <a:avLst/>
                    <a:gdLst>
                      <a:gd name="T0" fmla="*/ 2 w 4"/>
                      <a:gd name="T1" fmla="*/ 0 h 3"/>
                      <a:gd name="T2" fmla="*/ 0 w 4"/>
                      <a:gd name="T3" fmla="*/ 0 h 3"/>
                      <a:gd name="T4" fmla="*/ 0 w 4"/>
                      <a:gd name="T5" fmla="*/ 2 h 3"/>
                      <a:gd name="T6" fmla="*/ 0 w 4"/>
                      <a:gd name="T7" fmla="*/ 3 h 3"/>
                      <a:gd name="T8" fmla="*/ 2 w 4"/>
                      <a:gd name="T9" fmla="*/ 3 h 3"/>
                      <a:gd name="T10" fmla="*/ 2 w 4"/>
                      <a:gd name="T11" fmla="*/ 3 h 3"/>
                      <a:gd name="T12" fmla="*/ 4 w 4"/>
                      <a:gd name="T13" fmla="*/ 2 h 3"/>
                      <a:gd name="T14" fmla="*/ 4 w 4"/>
                      <a:gd name="T15" fmla="*/ 0 h 3"/>
                      <a:gd name="T16" fmla="*/ 2 w 4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"/>
                      <a:gd name="T28" fmla="*/ 0 h 3"/>
                      <a:gd name="T29" fmla="*/ 4 w 4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89" name="Freeform 970"/>
                  <p:cNvSpPr>
                    <a:spLocks/>
                  </p:cNvSpPr>
                  <p:nvPr/>
                </p:nvSpPr>
                <p:spPr bwMode="auto">
                  <a:xfrm>
                    <a:off x="1435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90" name="Freeform 971"/>
                  <p:cNvSpPr>
                    <a:spLocks/>
                  </p:cNvSpPr>
                  <p:nvPr/>
                </p:nvSpPr>
                <p:spPr bwMode="auto">
                  <a:xfrm>
                    <a:off x="1441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91" name="Freeform 972"/>
                  <p:cNvSpPr>
                    <a:spLocks/>
                  </p:cNvSpPr>
                  <p:nvPr/>
                </p:nvSpPr>
                <p:spPr bwMode="auto">
                  <a:xfrm>
                    <a:off x="1447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92" name="Freeform 973"/>
                  <p:cNvSpPr>
                    <a:spLocks/>
                  </p:cNvSpPr>
                  <p:nvPr/>
                </p:nvSpPr>
                <p:spPr bwMode="auto">
                  <a:xfrm>
                    <a:off x="1453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93" name="Freeform 974"/>
                  <p:cNvSpPr>
                    <a:spLocks/>
                  </p:cNvSpPr>
                  <p:nvPr/>
                </p:nvSpPr>
                <p:spPr bwMode="auto">
                  <a:xfrm>
                    <a:off x="1459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94" name="Freeform 975"/>
                  <p:cNvSpPr>
                    <a:spLocks/>
                  </p:cNvSpPr>
                  <p:nvPr/>
                </p:nvSpPr>
                <p:spPr bwMode="auto">
                  <a:xfrm>
                    <a:off x="1465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95" name="Freeform 976"/>
                  <p:cNvSpPr>
                    <a:spLocks/>
                  </p:cNvSpPr>
                  <p:nvPr/>
                </p:nvSpPr>
                <p:spPr bwMode="auto">
                  <a:xfrm>
                    <a:off x="1471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96" name="Freeform 977"/>
                  <p:cNvSpPr>
                    <a:spLocks/>
                  </p:cNvSpPr>
                  <p:nvPr/>
                </p:nvSpPr>
                <p:spPr bwMode="auto">
                  <a:xfrm>
                    <a:off x="1477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97" name="Freeform 978"/>
                  <p:cNvSpPr>
                    <a:spLocks/>
                  </p:cNvSpPr>
                  <p:nvPr/>
                </p:nvSpPr>
                <p:spPr bwMode="auto">
                  <a:xfrm>
                    <a:off x="1483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98" name="Freeform 979"/>
                  <p:cNvSpPr>
                    <a:spLocks/>
                  </p:cNvSpPr>
                  <p:nvPr/>
                </p:nvSpPr>
                <p:spPr bwMode="auto">
                  <a:xfrm>
                    <a:off x="1489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999" name="Freeform 980"/>
                  <p:cNvSpPr>
                    <a:spLocks/>
                  </p:cNvSpPr>
                  <p:nvPr/>
                </p:nvSpPr>
                <p:spPr bwMode="auto">
                  <a:xfrm>
                    <a:off x="1495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00" name="Freeform 981"/>
                  <p:cNvSpPr>
                    <a:spLocks/>
                  </p:cNvSpPr>
                  <p:nvPr/>
                </p:nvSpPr>
                <p:spPr bwMode="auto">
                  <a:xfrm>
                    <a:off x="1501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01" name="Freeform 982"/>
                  <p:cNvSpPr>
                    <a:spLocks/>
                  </p:cNvSpPr>
                  <p:nvPr/>
                </p:nvSpPr>
                <p:spPr bwMode="auto">
                  <a:xfrm>
                    <a:off x="1507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02" name="Freeform 983"/>
                  <p:cNvSpPr>
                    <a:spLocks/>
                  </p:cNvSpPr>
                  <p:nvPr/>
                </p:nvSpPr>
                <p:spPr bwMode="auto">
                  <a:xfrm>
                    <a:off x="1513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03" name="Freeform 984"/>
                  <p:cNvSpPr>
                    <a:spLocks/>
                  </p:cNvSpPr>
                  <p:nvPr/>
                </p:nvSpPr>
                <p:spPr bwMode="auto">
                  <a:xfrm>
                    <a:off x="1519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04" name="Freeform 985"/>
                  <p:cNvSpPr>
                    <a:spLocks/>
                  </p:cNvSpPr>
                  <p:nvPr/>
                </p:nvSpPr>
                <p:spPr bwMode="auto">
                  <a:xfrm>
                    <a:off x="1525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05" name="Freeform 986"/>
                  <p:cNvSpPr>
                    <a:spLocks/>
                  </p:cNvSpPr>
                  <p:nvPr/>
                </p:nvSpPr>
                <p:spPr bwMode="auto">
                  <a:xfrm>
                    <a:off x="1531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06" name="Freeform 987"/>
                  <p:cNvSpPr>
                    <a:spLocks/>
                  </p:cNvSpPr>
                  <p:nvPr/>
                </p:nvSpPr>
                <p:spPr bwMode="auto">
                  <a:xfrm>
                    <a:off x="1537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07" name="Freeform 988"/>
                  <p:cNvSpPr>
                    <a:spLocks/>
                  </p:cNvSpPr>
                  <p:nvPr/>
                </p:nvSpPr>
                <p:spPr bwMode="auto">
                  <a:xfrm>
                    <a:off x="1543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08" name="Freeform 989"/>
                  <p:cNvSpPr>
                    <a:spLocks/>
                  </p:cNvSpPr>
                  <p:nvPr/>
                </p:nvSpPr>
                <p:spPr bwMode="auto">
                  <a:xfrm>
                    <a:off x="1549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09" name="Freeform 990"/>
                  <p:cNvSpPr>
                    <a:spLocks/>
                  </p:cNvSpPr>
                  <p:nvPr/>
                </p:nvSpPr>
                <p:spPr bwMode="auto">
                  <a:xfrm>
                    <a:off x="1555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10" name="Freeform 991"/>
                  <p:cNvSpPr>
                    <a:spLocks/>
                  </p:cNvSpPr>
                  <p:nvPr/>
                </p:nvSpPr>
                <p:spPr bwMode="auto">
                  <a:xfrm>
                    <a:off x="1561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11" name="Freeform 992"/>
                  <p:cNvSpPr>
                    <a:spLocks/>
                  </p:cNvSpPr>
                  <p:nvPr/>
                </p:nvSpPr>
                <p:spPr bwMode="auto">
                  <a:xfrm>
                    <a:off x="1567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12" name="Freeform 993"/>
                  <p:cNvSpPr>
                    <a:spLocks/>
                  </p:cNvSpPr>
                  <p:nvPr/>
                </p:nvSpPr>
                <p:spPr bwMode="auto">
                  <a:xfrm>
                    <a:off x="1573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13" name="Freeform 994"/>
                  <p:cNvSpPr>
                    <a:spLocks/>
                  </p:cNvSpPr>
                  <p:nvPr/>
                </p:nvSpPr>
                <p:spPr bwMode="auto">
                  <a:xfrm>
                    <a:off x="1579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14" name="Freeform 995"/>
                  <p:cNvSpPr>
                    <a:spLocks/>
                  </p:cNvSpPr>
                  <p:nvPr/>
                </p:nvSpPr>
                <p:spPr bwMode="auto">
                  <a:xfrm>
                    <a:off x="1585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15" name="Freeform 996"/>
                  <p:cNvSpPr>
                    <a:spLocks/>
                  </p:cNvSpPr>
                  <p:nvPr/>
                </p:nvSpPr>
                <p:spPr bwMode="auto">
                  <a:xfrm>
                    <a:off x="1591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16" name="Freeform 997"/>
                  <p:cNvSpPr>
                    <a:spLocks/>
                  </p:cNvSpPr>
                  <p:nvPr/>
                </p:nvSpPr>
                <p:spPr bwMode="auto">
                  <a:xfrm>
                    <a:off x="1597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17" name="Freeform 998"/>
                  <p:cNvSpPr>
                    <a:spLocks/>
                  </p:cNvSpPr>
                  <p:nvPr/>
                </p:nvSpPr>
                <p:spPr bwMode="auto">
                  <a:xfrm>
                    <a:off x="1603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18" name="Freeform 999"/>
                  <p:cNvSpPr>
                    <a:spLocks/>
                  </p:cNvSpPr>
                  <p:nvPr/>
                </p:nvSpPr>
                <p:spPr bwMode="auto">
                  <a:xfrm>
                    <a:off x="1609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19" name="Freeform 1000"/>
                  <p:cNvSpPr>
                    <a:spLocks/>
                  </p:cNvSpPr>
                  <p:nvPr/>
                </p:nvSpPr>
                <p:spPr bwMode="auto">
                  <a:xfrm>
                    <a:off x="1615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20" name="Freeform 1001"/>
                  <p:cNvSpPr>
                    <a:spLocks/>
                  </p:cNvSpPr>
                  <p:nvPr/>
                </p:nvSpPr>
                <p:spPr bwMode="auto">
                  <a:xfrm>
                    <a:off x="1622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21" name="Freeform 1002"/>
                  <p:cNvSpPr>
                    <a:spLocks/>
                  </p:cNvSpPr>
                  <p:nvPr/>
                </p:nvSpPr>
                <p:spPr bwMode="auto">
                  <a:xfrm>
                    <a:off x="1628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22" name="Freeform 1003"/>
                  <p:cNvSpPr>
                    <a:spLocks/>
                  </p:cNvSpPr>
                  <p:nvPr/>
                </p:nvSpPr>
                <p:spPr bwMode="auto">
                  <a:xfrm>
                    <a:off x="1634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23" name="Freeform 1004"/>
                  <p:cNvSpPr>
                    <a:spLocks/>
                  </p:cNvSpPr>
                  <p:nvPr/>
                </p:nvSpPr>
                <p:spPr bwMode="auto">
                  <a:xfrm>
                    <a:off x="1640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24" name="Freeform 1005"/>
                  <p:cNvSpPr>
                    <a:spLocks/>
                  </p:cNvSpPr>
                  <p:nvPr/>
                </p:nvSpPr>
                <p:spPr bwMode="auto">
                  <a:xfrm>
                    <a:off x="1646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25" name="Freeform 1006"/>
                  <p:cNvSpPr>
                    <a:spLocks/>
                  </p:cNvSpPr>
                  <p:nvPr/>
                </p:nvSpPr>
                <p:spPr bwMode="auto">
                  <a:xfrm>
                    <a:off x="1652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26" name="Freeform 1007"/>
                  <p:cNvSpPr>
                    <a:spLocks/>
                  </p:cNvSpPr>
                  <p:nvPr/>
                </p:nvSpPr>
                <p:spPr bwMode="auto">
                  <a:xfrm>
                    <a:off x="1658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27" name="Freeform 1008"/>
                  <p:cNvSpPr>
                    <a:spLocks/>
                  </p:cNvSpPr>
                  <p:nvPr/>
                </p:nvSpPr>
                <p:spPr bwMode="auto">
                  <a:xfrm>
                    <a:off x="1664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28" name="Freeform 1009"/>
                  <p:cNvSpPr>
                    <a:spLocks/>
                  </p:cNvSpPr>
                  <p:nvPr/>
                </p:nvSpPr>
                <p:spPr bwMode="auto">
                  <a:xfrm>
                    <a:off x="1670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29" name="Freeform 1010"/>
                  <p:cNvSpPr>
                    <a:spLocks/>
                  </p:cNvSpPr>
                  <p:nvPr/>
                </p:nvSpPr>
                <p:spPr bwMode="auto">
                  <a:xfrm>
                    <a:off x="1676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30" name="Freeform 1011"/>
                  <p:cNvSpPr>
                    <a:spLocks/>
                  </p:cNvSpPr>
                  <p:nvPr/>
                </p:nvSpPr>
                <p:spPr bwMode="auto">
                  <a:xfrm>
                    <a:off x="1682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31" name="Freeform 1012"/>
                  <p:cNvSpPr>
                    <a:spLocks/>
                  </p:cNvSpPr>
                  <p:nvPr/>
                </p:nvSpPr>
                <p:spPr bwMode="auto">
                  <a:xfrm>
                    <a:off x="1688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32" name="Freeform 1013"/>
                  <p:cNvSpPr>
                    <a:spLocks/>
                  </p:cNvSpPr>
                  <p:nvPr/>
                </p:nvSpPr>
                <p:spPr bwMode="auto">
                  <a:xfrm>
                    <a:off x="1694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33" name="Freeform 1014"/>
                  <p:cNvSpPr>
                    <a:spLocks/>
                  </p:cNvSpPr>
                  <p:nvPr/>
                </p:nvSpPr>
                <p:spPr bwMode="auto">
                  <a:xfrm>
                    <a:off x="1700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34" name="Freeform 1015"/>
                  <p:cNvSpPr>
                    <a:spLocks/>
                  </p:cNvSpPr>
                  <p:nvPr/>
                </p:nvSpPr>
                <p:spPr bwMode="auto">
                  <a:xfrm>
                    <a:off x="1706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35" name="Freeform 1016"/>
                  <p:cNvSpPr>
                    <a:spLocks/>
                  </p:cNvSpPr>
                  <p:nvPr/>
                </p:nvSpPr>
                <p:spPr bwMode="auto">
                  <a:xfrm>
                    <a:off x="1712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36" name="Freeform 1017"/>
                  <p:cNvSpPr>
                    <a:spLocks/>
                  </p:cNvSpPr>
                  <p:nvPr/>
                </p:nvSpPr>
                <p:spPr bwMode="auto">
                  <a:xfrm>
                    <a:off x="1718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37" name="Freeform 1018"/>
                  <p:cNvSpPr>
                    <a:spLocks/>
                  </p:cNvSpPr>
                  <p:nvPr/>
                </p:nvSpPr>
                <p:spPr bwMode="auto">
                  <a:xfrm>
                    <a:off x="1724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38" name="Freeform 1019"/>
                  <p:cNvSpPr>
                    <a:spLocks/>
                  </p:cNvSpPr>
                  <p:nvPr/>
                </p:nvSpPr>
                <p:spPr bwMode="auto">
                  <a:xfrm>
                    <a:off x="1730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39" name="Freeform 1020"/>
                  <p:cNvSpPr>
                    <a:spLocks/>
                  </p:cNvSpPr>
                  <p:nvPr/>
                </p:nvSpPr>
                <p:spPr bwMode="auto">
                  <a:xfrm>
                    <a:off x="1736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40" name="Freeform 1021"/>
                  <p:cNvSpPr>
                    <a:spLocks/>
                  </p:cNvSpPr>
                  <p:nvPr/>
                </p:nvSpPr>
                <p:spPr bwMode="auto">
                  <a:xfrm>
                    <a:off x="1742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41" name="Freeform 1022"/>
                  <p:cNvSpPr>
                    <a:spLocks/>
                  </p:cNvSpPr>
                  <p:nvPr/>
                </p:nvSpPr>
                <p:spPr bwMode="auto">
                  <a:xfrm>
                    <a:off x="1748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42" name="Freeform 1023"/>
                  <p:cNvSpPr>
                    <a:spLocks/>
                  </p:cNvSpPr>
                  <p:nvPr/>
                </p:nvSpPr>
                <p:spPr bwMode="auto">
                  <a:xfrm>
                    <a:off x="1754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43" name="Freeform 1024"/>
                  <p:cNvSpPr>
                    <a:spLocks/>
                  </p:cNvSpPr>
                  <p:nvPr/>
                </p:nvSpPr>
                <p:spPr bwMode="auto">
                  <a:xfrm>
                    <a:off x="1760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44" name="Freeform 1025"/>
                  <p:cNvSpPr>
                    <a:spLocks/>
                  </p:cNvSpPr>
                  <p:nvPr/>
                </p:nvSpPr>
                <p:spPr bwMode="auto">
                  <a:xfrm>
                    <a:off x="1766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45" name="Freeform 1026"/>
                  <p:cNvSpPr>
                    <a:spLocks/>
                  </p:cNvSpPr>
                  <p:nvPr/>
                </p:nvSpPr>
                <p:spPr bwMode="auto">
                  <a:xfrm>
                    <a:off x="1772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46" name="Freeform 1027"/>
                  <p:cNvSpPr>
                    <a:spLocks/>
                  </p:cNvSpPr>
                  <p:nvPr/>
                </p:nvSpPr>
                <p:spPr bwMode="auto">
                  <a:xfrm>
                    <a:off x="1778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47" name="Freeform 1028"/>
                  <p:cNvSpPr>
                    <a:spLocks/>
                  </p:cNvSpPr>
                  <p:nvPr/>
                </p:nvSpPr>
                <p:spPr bwMode="auto">
                  <a:xfrm>
                    <a:off x="1784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48" name="Freeform 1029"/>
                  <p:cNvSpPr>
                    <a:spLocks/>
                  </p:cNvSpPr>
                  <p:nvPr/>
                </p:nvSpPr>
                <p:spPr bwMode="auto">
                  <a:xfrm>
                    <a:off x="1790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49" name="Freeform 1030"/>
                  <p:cNvSpPr>
                    <a:spLocks/>
                  </p:cNvSpPr>
                  <p:nvPr/>
                </p:nvSpPr>
                <p:spPr bwMode="auto">
                  <a:xfrm>
                    <a:off x="1796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50" name="Freeform 1031"/>
                  <p:cNvSpPr>
                    <a:spLocks/>
                  </p:cNvSpPr>
                  <p:nvPr/>
                </p:nvSpPr>
                <p:spPr bwMode="auto">
                  <a:xfrm>
                    <a:off x="1802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51" name="Freeform 1032"/>
                  <p:cNvSpPr>
                    <a:spLocks/>
                  </p:cNvSpPr>
                  <p:nvPr/>
                </p:nvSpPr>
                <p:spPr bwMode="auto">
                  <a:xfrm>
                    <a:off x="1808" y="2687"/>
                    <a:ext cx="4" cy="3"/>
                  </a:xfrm>
                  <a:custGeom>
                    <a:avLst/>
                    <a:gdLst>
                      <a:gd name="T0" fmla="*/ 2 w 4"/>
                      <a:gd name="T1" fmla="*/ 0 h 3"/>
                      <a:gd name="T2" fmla="*/ 0 w 4"/>
                      <a:gd name="T3" fmla="*/ 0 h 3"/>
                      <a:gd name="T4" fmla="*/ 0 w 4"/>
                      <a:gd name="T5" fmla="*/ 2 h 3"/>
                      <a:gd name="T6" fmla="*/ 0 w 4"/>
                      <a:gd name="T7" fmla="*/ 3 h 3"/>
                      <a:gd name="T8" fmla="*/ 2 w 4"/>
                      <a:gd name="T9" fmla="*/ 3 h 3"/>
                      <a:gd name="T10" fmla="*/ 2 w 4"/>
                      <a:gd name="T11" fmla="*/ 3 h 3"/>
                      <a:gd name="T12" fmla="*/ 4 w 4"/>
                      <a:gd name="T13" fmla="*/ 2 h 3"/>
                      <a:gd name="T14" fmla="*/ 4 w 4"/>
                      <a:gd name="T15" fmla="*/ 0 h 3"/>
                      <a:gd name="T16" fmla="*/ 2 w 4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"/>
                      <a:gd name="T28" fmla="*/ 0 h 3"/>
                      <a:gd name="T29" fmla="*/ 4 w 4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52" name="Freeform 1033"/>
                  <p:cNvSpPr>
                    <a:spLocks/>
                  </p:cNvSpPr>
                  <p:nvPr/>
                </p:nvSpPr>
                <p:spPr bwMode="auto">
                  <a:xfrm>
                    <a:off x="1815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53" name="Freeform 1034"/>
                  <p:cNvSpPr>
                    <a:spLocks/>
                  </p:cNvSpPr>
                  <p:nvPr/>
                </p:nvSpPr>
                <p:spPr bwMode="auto">
                  <a:xfrm>
                    <a:off x="1821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54" name="Freeform 1035"/>
                  <p:cNvSpPr>
                    <a:spLocks/>
                  </p:cNvSpPr>
                  <p:nvPr/>
                </p:nvSpPr>
                <p:spPr bwMode="auto">
                  <a:xfrm>
                    <a:off x="1827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55" name="Freeform 1036"/>
                  <p:cNvSpPr>
                    <a:spLocks/>
                  </p:cNvSpPr>
                  <p:nvPr/>
                </p:nvSpPr>
                <p:spPr bwMode="auto">
                  <a:xfrm>
                    <a:off x="1833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56" name="Freeform 1037"/>
                  <p:cNvSpPr>
                    <a:spLocks/>
                  </p:cNvSpPr>
                  <p:nvPr/>
                </p:nvSpPr>
                <p:spPr bwMode="auto">
                  <a:xfrm>
                    <a:off x="1839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57" name="Freeform 1038"/>
                  <p:cNvSpPr>
                    <a:spLocks/>
                  </p:cNvSpPr>
                  <p:nvPr/>
                </p:nvSpPr>
                <p:spPr bwMode="auto">
                  <a:xfrm>
                    <a:off x="1845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58" name="Freeform 1039"/>
                  <p:cNvSpPr>
                    <a:spLocks/>
                  </p:cNvSpPr>
                  <p:nvPr/>
                </p:nvSpPr>
                <p:spPr bwMode="auto">
                  <a:xfrm>
                    <a:off x="1851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59" name="Freeform 1040"/>
                  <p:cNvSpPr>
                    <a:spLocks/>
                  </p:cNvSpPr>
                  <p:nvPr/>
                </p:nvSpPr>
                <p:spPr bwMode="auto">
                  <a:xfrm>
                    <a:off x="1857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20060" name="Freeform 1041"/>
                  <p:cNvSpPr>
                    <a:spLocks/>
                  </p:cNvSpPr>
                  <p:nvPr/>
                </p:nvSpPr>
                <p:spPr bwMode="auto">
                  <a:xfrm>
                    <a:off x="1863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9655" name="Group 1243"/>
                <p:cNvGrpSpPr>
                  <a:grpSpLocks/>
                </p:cNvGrpSpPr>
                <p:nvPr/>
              </p:nvGrpSpPr>
              <p:grpSpPr bwMode="auto">
                <a:xfrm>
                  <a:off x="1869" y="2687"/>
                  <a:ext cx="1203" cy="3"/>
                  <a:chOff x="1869" y="2687"/>
                  <a:chExt cx="1203" cy="3"/>
                </a:xfrm>
              </p:grpSpPr>
              <p:sp>
                <p:nvSpPr>
                  <p:cNvPr id="19661" name="Freeform 1043"/>
                  <p:cNvSpPr>
                    <a:spLocks/>
                  </p:cNvSpPr>
                  <p:nvPr/>
                </p:nvSpPr>
                <p:spPr bwMode="auto">
                  <a:xfrm>
                    <a:off x="1869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62" name="Freeform 1044"/>
                  <p:cNvSpPr>
                    <a:spLocks/>
                  </p:cNvSpPr>
                  <p:nvPr/>
                </p:nvSpPr>
                <p:spPr bwMode="auto">
                  <a:xfrm>
                    <a:off x="1875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63" name="Freeform 1045"/>
                  <p:cNvSpPr>
                    <a:spLocks/>
                  </p:cNvSpPr>
                  <p:nvPr/>
                </p:nvSpPr>
                <p:spPr bwMode="auto">
                  <a:xfrm>
                    <a:off x="1881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64" name="Freeform 1046"/>
                  <p:cNvSpPr>
                    <a:spLocks/>
                  </p:cNvSpPr>
                  <p:nvPr/>
                </p:nvSpPr>
                <p:spPr bwMode="auto">
                  <a:xfrm>
                    <a:off x="1887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65" name="Freeform 1047"/>
                  <p:cNvSpPr>
                    <a:spLocks/>
                  </p:cNvSpPr>
                  <p:nvPr/>
                </p:nvSpPr>
                <p:spPr bwMode="auto">
                  <a:xfrm>
                    <a:off x="1893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66" name="Freeform 1048"/>
                  <p:cNvSpPr>
                    <a:spLocks/>
                  </p:cNvSpPr>
                  <p:nvPr/>
                </p:nvSpPr>
                <p:spPr bwMode="auto">
                  <a:xfrm>
                    <a:off x="1899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67" name="Freeform 1049"/>
                  <p:cNvSpPr>
                    <a:spLocks/>
                  </p:cNvSpPr>
                  <p:nvPr/>
                </p:nvSpPr>
                <p:spPr bwMode="auto">
                  <a:xfrm>
                    <a:off x="1905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68" name="Freeform 1050"/>
                  <p:cNvSpPr>
                    <a:spLocks/>
                  </p:cNvSpPr>
                  <p:nvPr/>
                </p:nvSpPr>
                <p:spPr bwMode="auto">
                  <a:xfrm>
                    <a:off x="1911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69" name="Freeform 1051"/>
                  <p:cNvSpPr>
                    <a:spLocks/>
                  </p:cNvSpPr>
                  <p:nvPr/>
                </p:nvSpPr>
                <p:spPr bwMode="auto">
                  <a:xfrm>
                    <a:off x="1917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70" name="Freeform 1052"/>
                  <p:cNvSpPr>
                    <a:spLocks/>
                  </p:cNvSpPr>
                  <p:nvPr/>
                </p:nvSpPr>
                <p:spPr bwMode="auto">
                  <a:xfrm>
                    <a:off x="1923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71" name="Freeform 1053"/>
                  <p:cNvSpPr>
                    <a:spLocks/>
                  </p:cNvSpPr>
                  <p:nvPr/>
                </p:nvSpPr>
                <p:spPr bwMode="auto">
                  <a:xfrm>
                    <a:off x="1929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72" name="Freeform 1054"/>
                  <p:cNvSpPr>
                    <a:spLocks/>
                  </p:cNvSpPr>
                  <p:nvPr/>
                </p:nvSpPr>
                <p:spPr bwMode="auto">
                  <a:xfrm>
                    <a:off x="1935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73" name="Freeform 1055"/>
                  <p:cNvSpPr>
                    <a:spLocks/>
                  </p:cNvSpPr>
                  <p:nvPr/>
                </p:nvSpPr>
                <p:spPr bwMode="auto">
                  <a:xfrm>
                    <a:off x="1941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74" name="Freeform 1056"/>
                  <p:cNvSpPr>
                    <a:spLocks/>
                  </p:cNvSpPr>
                  <p:nvPr/>
                </p:nvSpPr>
                <p:spPr bwMode="auto">
                  <a:xfrm>
                    <a:off x="1947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75" name="Freeform 1057"/>
                  <p:cNvSpPr>
                    <a:spLocks/>
                  </p:cNvSpPr>
                  <p:nvPr/>
                </p:nvSpPr>
                <p:spPr bwMode="auto">
                  <a:xfrm>
                    <a:off x="1953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76" name="Freeform 1058"/>
                  <p:cNvSpPr>
                    <a:spLocks/>
                  </p:cNvSpPr>
                  <p:nvPr/>
                </p:nvSpPr>
                <p:spPr bwMode="auto">
                  <a:xfrm>
                    <a:off x="1959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77" name="Freeform 1059"/>
                  <p:cNvSpPr>
                    <a:spLocks/>
                  </p:cNvSpPr>
                  <p:nvPr/>
                </p:nvSpPr>
                <p:spPr bwMode="auto">
                  <a:xfrm>
                    <a:off x="1965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78" name="Freeform 1060"/>
                  <p:cNvSpPr>
                    <a:spLocks/>
                  </p:cNvSpPr>
                  <p:nvPr/>
                </p:nvSpPr>
                <p:spPr bwMode="auto">
                  <a:xfrm>
                    <a:off x="1971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79" name="Freeform 1061"/>
                  <p:cNvSpPr>
                    <a:spLocks/>
                  </p:cNvSpPr>
                  <p:nvPr/>
                </p:nvSpPr>
                <p:spPr bwMode="auto">
                  <a:xfrm>
                    <a:off x="1977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80" name="Freeform 1062"/>
                  <p:cNvSpPr>
                    <a:spLocks/>
                  </p:cNvSpPr>
                  <p:nvPr/>
                </p:nvSpPr>
                <p:spPr bwMode="auto">
                  <a:xfrm>
                    <a:off x="1983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81" name="Freeform 1063"/>
                  <p:cNvSpPr>
                    <a:spLocks/>
                  </p:cNvSpPr>
                  <p:nvPr/>
                </p:nvSpPr>
                <p:spPr bwMode="auto">
                  <a:xfrm>
                    <a:off x="1989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82" name="Freeform 1064"/>
                  <p:cNvSpPr>
                    <a:spLocks/>
                  </p:cNvSpPr>
                  <p:nvPr/>
                </p:nvSpPr>
                <p:spPr bwMode="auto">
                  <a:xfrm>
                    <a:off x="1995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83" name="Freeform 1065"/>
                  <p:cNvSpPr>
                    <a:spLocks/>
                  </p:cNvSpPr>
                  <p:nvPr/>
                </p:nvSpPr>
                <p:spPr bwMode="auto">
                  <a:xfrm>
                    <a:off x="2001" y="2687"/>
                    <a:ext cx="4" cy="3"/>
                  </a:xfrm>
                  <a:custGeom>
                    <a:avLst/>
                    <a:gdLst>
                      <a:gd name="T0" fmla="*/ 2 w 4"/>
                      <a:gd name="T1" fmla="*/ 0 h 3"/>
                      <a:gd name="T2" fmla="*/ 0 w 4"/>
                      <a:gd name="T3" fmla="*/ 0 h 3"/>
                      <a:gd name="T4" fmla="*/ 0 w 4"/>
                      <a:gd name="T5" fmla="*/ 2 h 3"/>
                      <a:gd name="T6" fmla="*/ 0 w 4"/>
                      <a:gd name="T7" fmla="*/ 3 h 3"/>
                      <a:gd name="T8" fmla="*/ 2 w 4"/>
                      <a:gd name="T9" fmla="*/ 3 h 3"/>
                      <a:gd name="T10" fmla="*/ 2 w 4"/>
                      <a:gd name="T11" fmla="*/ 3 h 3"/>
                      <a:gd name="T12" fmla="*/ 4 w 4"/>
                      <a:gd name="T13" fmla="*/ 2 h 3"/>
                      <a:gd name="T14" fmla="*/ 4 w 4"/>
                      <a:gd name="T15" fmla="*/ 0 h 3"/>
                      <a:gd name="T16" fmla="*/ 2 w 4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"/>
                      <a:gd name="T28" fmla="*/ 0 h 3"/>
                      <a:gd name="T29" fmla="*/ 4 w 4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84" name="Freeform 1066"/>
                  <p:cNvSpPr>
                    <a:spLocks/>
                  </p:cNvSpPr>
                  <p:nvPr/>
                </p:nvSpPr>
                <p:spPr bwMode="auto">
                  <a:xfrm>
                    <a:off x="2008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85" name="Freeform 1067"/>
                  <p:cNvSpPr>
                    <a:spLocks/>
                  </p:cNvSpPr>
                  <p:nvPr/>
                </p:nvSpPr>
                <p:spPr bwMode="auto">
                  <a:xfrm>
                    <a:off x="2014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86" name="Freeform 1068"/>
                  <p:cNvSpPr>
                    <a:spLocks/>
                  </p:cNvSpPr>
                  <p:nvPr/>
                </p:nvSpPr>
                <p:spPr bwMode="auto">
                  <a:xfrm>
                    <a:off x="2020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87" name="Freeform 1069"/>
                  <p:cNvSpPr>
                    <a:spLocks/>
                  </p:cNvSpPr>
                  <p:nvPr/>
                </p:nvSpPr>
                <p:spPr bwMode="auto">
                  <a:xfrm>
                    <a:off x="2026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88" name="Freeform 1070"/>
                  <p:cNvSpPr>
                    <a:spLocks/>
                  </p:cNvSpPr>
                  <p:nvPr/>
                </p:nvSpPr>
                <p:spPr bwMode="auto">
                  <a:xfrm>
                    <a:off x="2032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89" name="Freeform 1071"/>
                  <p:cNvSpPr>
                    <a:spLocks/>
                  </p:cNvSpPr>
                  <p:nvPr/>
                </p:nvSpPr>
                <p:spPr bwMode="auto">
                  <a:xfrm>
                    <a:off x="2038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90" name="Freeform 1072"/>
                  <p:cNvSpPr>
                    <a:spLocks/>
                  </p:cNvSpPr>
                  <p:nvPr/>
                </p:nvSpPr>
                <p:spPr bwMode="auto">
                  <a:xfrm>
                    <a:off x="2044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91" name="Freeform 1073"/>
                  <p:cNvSpPr>
                    <a:spLocks/>
                  </p:cNvSpPr>
                  <p:nvPr/>
                </p:nvSpPr>
                <p:spPr bwMode="auto">
                  <a:xfrm>
                    <a:off x="2050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92" name="Freeform 1074"/>
                  <p:cNvSpPr>
                    <a:spLocks/>
                  </p:cNvSpPr>
                  <p:nvPr/>
                </p:nvSpPr>
                <p:spPr bwMode="auto">
                  <a:xfrm>
                    <a:off x="2056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93" name="Freeform 1075"/>
                  <p:cNvSpPr>
                    <a:spLocks/>
                  </p:cNvSpPr>
                  <p:nvPr/>
                </p:nvSpPr>
                <p:spPr bwMode="auto">
                  <a:xfrm>
                    <a:off x="2062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94" name="Freeform 1076"/>
                  <p:cNvSpPr>
                    <a:spLocks/>
                  </p:cNvSpPr>
                  <p:nvPr/>
                </p:nvSpPr>
                <p:spPr bwMode="auto">
                  <a:xfrm>
                    <a:off x="2068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95" name="Freeform 1077"/>
                  <p:cNvSpPr>
                    <a:spLocks/>
                  </p:cNvSpPr>
                  <p:nvPr/>
                </p:nvSpPr>
                <p:spPr bwMode="auto">
                  <a:xfrm>
                    <a:off x="2074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96" name="Freeform 1078"/>
                  <p:cNvSpPr>
                    <a:spLocks/>
                  </p:cNvSpPr>
                  <p:nvPr/>
                </p:nvSpPr>
                <p:spPr bwMode="auto">
                  <a:xfrm>
                    <a:off x="2080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97" name="Freeform 1079"/>
                  <p:cNvSpPr>
                    <a:spLocks/>
                  </p:cNvSpPr>
                  <p:nvPr/>
                </p:nvSpPr>
                <p:spPr bwMode="auto">
                  <a:xfrm>
                    <a:off x="2086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98" name="Freeform 1080"/>
                  <p:cNvSpPr>
                    <a:spLocks/>
                  </p:cNvSpPr>
                  <p:nvPr/>
                </p:nvSpPr>
                <p:spPr bwMode="auto">
                  <a:xfrm>
                    <a:off x="2092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99" name="Freeform 1081"/>
                  <p:cNvSpPr>
                    <a:spLocks/>
                  </p:cNvSpPr>
                  <p:nvPr/>
                </p:nvSpPr>
                <p:spPr bwMode="auto">
                  <a:xfrm>
                    <a:off x="2098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00" name="Freeform 1082"/>
                  <p:cNvSpPr>
                    <a:spLocks/>
                  </p:cNvSpPr>
                  <p:nvPr/>
                </p:nvSpPr>
                <p:spPr bwMode="auto">
                  <a:xfrm>
                    <a:off x="2104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01" name="Freeform 1083"/>
                  <p:cNvSpPr>
                    <a:spLocks/>
                  </p:cNvSpPr>
                  <p:nvPr/>
                </p:nvSpPr>
                <p:spPr bwMode="auto">
                  <a:xfrm>
                    <a:off x="2110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02" name="Freeform 1084"/>
                  <p:cNvSpPr>
                    <a:spLocks/>
                  </p:cNvSpPr>
                  <p:nvPr/>
                </p:nvSpPr>
                <p:spPr bwMode="auto">
                  <a:xfrm>
                    <a:off x="2116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03" name="Freeform 1085"/>
                  <p:cNvSpPr>
                    <a:spLocks/>
                  </p:cNvSpPr>
                  <p:nvPr/>
                </p:nvSpPr>
                <p:spPr bwMode="auto">
                  <a:xfrm>
                    <a:off x="2122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04" name="Freeform 1086"/>
                  <p:cNvSpPr>
                    <a:spLocks/>
                  </p:cNvSpPr>
                  <p:nvPr/>
                </p:nvSpPr>
                <p:spPr bwMode="auto">
                  <a:xfrm>
                    <a:off x="2128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05" name="Freeform 1087"/>
                  <p:cNvSpPr>
                    <a:spLocks/>
                  </p:cNvSpPr>
                  <p:nvPr/>
                </p:nvSpPr>
                <p:spPr bwMode="auto">
                  <a:xfrm>
                    <a:off x="2134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06" name="Freeform 1088"/>
                  <p:cNvSpPr>
                    <a:spLocks/>
                  </p:cNvSpPr>
                  <p:nvPr/>
                </p:nvSpPr>
                <p:spPr bwMode="auto">
                  <a:xfrm>
                    <a:off x="2140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07" name="Freeform 1089"/>
                  <p:cNvSpPr>
                    <a:spLocks/>
                  </p:cNvSpPr>
                  <p:nvPr/>
                </p:nvSpPr>
                <p:spPr bwMode="auto">
                  <a:xfrm>
                    <a:off x="2146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08" name="Freeform 1090"/>
                  <p:cNvSpPr>
                    <a:spLocks/>
                  </p:cNvSpPr>
                  <p:nvPr/>
                </p:nvSpPr>
                <p:spPr bwMode="auto">
                  <a:xfrm>
                    <a:off x="2152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09" name="Freeform 1091"/>
                  <p:cNvSpPr>
                    <a:spLocks/>
                  </p:cNvSpPr>
                  <p:nvPr/>
                </p:nvSpPr>
                <p:spPr bwMode="auto">
                  <a:xfrm>
                    <a:off x="2158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10" name="Freeform 1092"/>
                  <p:cNvSpPr>
                    <a:spLocks/>
                  </p:cNvSpPr>
                  <p:nvPr/>
                </p:nvSpPr>
                <p:spPr bwMode="auto">
                  <a:xfrm>
                    <a:off x="2164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11" name="Freeform 1093"/>
                  <p:cNvSpPr>
                    <a:spLocks/>
                  </p:cNvSpPr>
                  <p:nvPr/>
                </p:nvSpPr>
                <p:spPr bwMode="auto">
                  <a:xfrm>
                    <a:off x="2170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12" name="Freeform 1094"/>
                  <p:cNvSpPr>
                    <a:spLocks/>
                  </p:cNvSpPr>
                  <p:nvPr/>
                </p:nvSpPr>
                <p:spPr bwMode="auto">
                  <a:xfrm>
                    <a:off x="2176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13" name="Freeform 1095"/>
                  <p:cNvSpPr>
                    <a:spLocks/>
                  </p:cNvSpPr>
                  <p:nvPr/>
                </p:nvSpPr>
                <p:spPr bwMode="auto">
                  <a:xfrm>
                    <a:off x="2182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14" name="Freeform 1096"/>
                  <p:cNvSpPr>
                    <a:spLocks/>
                  </p:cNvSpPr>
                  <p:nvPr/>
                </p:nvSpPr>
                <p:spPr bwMode="auto">
                  <a:xfrm>
                    <a:off x="2188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15" name="Freeform 1097"/>
                  <p:cNvSpPr>
                    <a:spLocks/>
                  </p:cNvSpPr>
                  <p:nvPr/>
                </p:nvSpPr>
                <p:spPr bwMode="auto">
                  <a:xfrm>
                    <a:off x="2195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16" name="Freeform 1098"/>
                  <p:cNvSpPr>
                    <a:spLocks/>
                  </p:cNvSpPr>
                  <p:nvPr/>
                </p:nvSpPr>
                <p:spPr bwMode="auto">
                  <a:xfrm>
                    <a:off x="2201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17" name="Freeform 1099"/>
                  <p:cNvSpPr>
                    <a:spLocks/>
                  </p:cNvSpPr>
                  <p:nvPr/>
                </p:nvSpPr>
                <p:spPr bwMode="auto">
                  <a:xfrm>
                    <a:off x="2207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18" name="Freeform 1100"/>
                  <p:cNvSpPr>
                    <a:spLocks/>
                  </p:cNvSpPr>
                  <p:nvPr/>
                </p:nvSpPr>
                <p:spPr bwMode="auto">
                  <a:xfrm>
                    <a:off x="2213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19" name="Freeform 1101"/>
                  <p:cNvSpPr>
                    <a:spLocks/>
                  </p:cNvSpPr>
                  <p:nvPr/>
                </p:nvSpPr>
                <p:spPr bwMode="auto">
                  <a:xfrm>
                    <a:off x="2219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20" name="Freeform 1102"/>
                  <p:cNvSpPr>
                    <a:spLocks/>
                  </p:cNvSpPr>
                  <p:nvPr/>
                </p:nvSpPr>
                <p:spPr bwMode="auto">
                  <a:xfrm>
                    <a:off x="2225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21" name="Freeform 1103"/>
                  <p:cNvSpPr>
                    <a:spLocks/>
                  </p:cNvSpPr>
                  <p:nvPr/>
                </p:nvSpPr>
                <p:spPr bwMode="auto">
                  <a:xfrm>
                    <a:off x="2231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22" name="Freeform 1104"/>
                  <p:cNvSpPr>
                    <a:spLocks/>
                  </p:cNvSpPr>
                  <p:nvPr/>
                </p:nvSpPr>
                <p:spPr bwMode="auto">
                  <a:xfrm>
                    <a:off x="2237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23" name="Freeform 1105"/>
                  <p:cNvSpPr>
                    <a:spLocks/>
                  </p:cNvSpPr>
                  <p:nvPr/>
                </p:nvSpPr>
                <p:spPr bwMode="auto">
                  <a:xfrm>
                    <a:off x="2243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24" name="Freeform 1106"/>
                  <p:cNvSpPr>
                    <a:spLocks/>
                  </p:cNvSpPr>
                  <p:nvPr/>
                </p:nvSpPr>
                <p:spPr bwMode="auto">
                  <a:xfrm>
                    <a:off x="2249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25" name="Freeform 1107"/>
                  <p:cNvSpPr>
                    <a:spLocks/>
                  </p:cNvSpPr>
                  <p:nvPr/>
                </p:nvSpPr>
                <p:spPr bwMode="auto">
                  <a:xfrm>
                    <a:off x="2255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26" name="Freeform 1108"/>
                  <p:cNvSpPr>
                    <a:spLocks/>
                  </p:cNvSpPr>
                  <p:nvPr/>
                </p:nvSpPr>
                <p:spPr bwMode="auto">
                  <a:xfrm>
                    <a:off x="2261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27" name="Freeform 1109"/>
                  <p:cNvSpPr>
                    <a:spLocks/>
                  </p:cNvSpPr>
                  <p:nvPr/>
                </p:nvSpPr>
                <p:spPr bwMode="auto">
                  <a:xfrm>
                    <a:off x="2267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28" name="Freeform 1110"/>
                  <p:cNvSpPr>
                    <a:spLocks/>
                  </p:cNvSpPr>
                  <p:nvPr/>
                </p:nvSpPr>
                <p:spPr bwMode="auto">
                  <a:xfrm>
                    <a:off x="2273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29" name="Freeform 1111"/>
                  <p:cNvSpPr>
                    <a:spLocks/>
                  </p:cNvSpPr>
                  <p:nvPr/>
                </p:nvSpPr>
                <p:spPr bwMode="auto">
                  <a:xfrm>
                    <a:off x="2279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30" name="Freeform 1112"/>
                  <p:cNvSpPr>
                    <a:spLocks/>
                  </p:cNvSpPr>
                  <p:nvPr/>
                </p:nvSpPr>
                <p:spPr bwMode="auto">
                  <a:xfrm>
                    <a:off x="2285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31" name="Freeform 1113"/>
                  <p:cNvSpPr>
                    <a:spLocks/>
                  </p:cNvSpPr>
                  <p:nvPr/>
                </p:nvSpPr>
                <p:spPr bwMode="auto">
                  <a:xfrm>
                    <a:off x="2291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32" name="Freeform 1114"/>
                  <p:cNvSpPr>
                    <a:spLocks/>
                  </p:cNvSpPr>
                  <p:nvPr/>
                </p:nvSpPr>
                <p:spPr bwMode="auto">
                  <a:xfrm>
                    <a:off x="2297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33" name="Freeform 1115"/>
                  <p:cNvSpPr>
                    <a:spLocks/>
                  </p:cNvSpPr>
                  <p:nvPr/>
                </p:nvSpPr>
                <p:spPr bwMode="auto">
                  <a:xfrm>
                    <a:off x="2303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34" name="Freeform 1116"/>
                  <p:cNvSpPr>
                    <a:spLocks/>
                  </p:cNvSpPr>
                  <p:nvPr/>
                </p:nvSpPr>
                <p:spPr bwMode="auto">
                  <a:xfrm>
                    <a:off x="2309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35" name="Freeform 1117"/>
                  <p:cNvSpPr>
                    <a:spLocks/>
                  </p:cNvSpPr>
                  <p:nvPr/>
                </p:nvSpPr>
                <p:spPr bwMode="auto">
                  <a:xfrm>
                    <a:off x="2315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36" name="Freeform 1118"/>
                  <p:cNvSpPr>
                    <a:spLocks/>
                  </p:cNvSpPr>
                  <p:nvPr/>
                </p:nvSpPr>
                <p:spPr bwMode="auto">
                  <a:xfrm>
                    <a:off x="2321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37" name="Freeform 1119"/>
                  <p:cNvSpPr>
                    <a:spLocks/>
                  </p:cNvSpPr>
                  <p:nvPr/>
                </p:nvSpPr>
                <p:spPr bwMode="auto">
                  <a:xfrm>
                    <a:off x="2327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38" name="Freeform 1120"/>
                  <p:cNvSpPr>
                    <a:spLocks/>
                  </p:cNvSpPr>
                  <p:nvPr/>
                </p:nvSpPr>
                <p:spPr bwMode="auto">
                  <a:xfrm>
                    <a:off x="2333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39" name="Freeform 1121"/>
                  <p:cNvSpPr>
                    <a:spLocks/>
                  </p:cNvSpPr>
                  <p:nvPr/>
                </p:nvSpPr>
                <p:spPr bwMode="auto">
                  <a:xfrm>
                    <a:off x="2339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40" name="Freeform 1122"/>
                  <p:cNvSpPr>
                    <a:spLocks/>
                  </p:cNvSpPr>
                  <p:nvPr/>
                </p:nvSpPr>
                <p:spPr bwMode="auto">
                  <a:xfrm>
                    <a:off x="2345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41" name="Freeform 1123"/>
                  <p:cNvSpPr>
                    <a:spLocks/>
                  </p:cNvSpPr>
                  <p:nvPr/>
                </p:nvSpPr>
                <p:spPr bwMode="auto">
                  <a:xfrm>
                    <a:off x="2351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42" name="Freeform 1124"/>
                  <p:cNvSpPr>
                    <a:spLocks/>
                  </p:cNvSpPr>
                  <p:nvPr/>
                </p:nvSpPr>
                <p:spPr bwMode="auto">
                  <a:xfrm>
                    <a:off x="2357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43" name="Freeform 1125"/>
                  <p:cNvSpPr>
                    <a:spLocks/>
                  </p:cNvSpPr>
                  <p:nvPr/>
                </p:nvSpPr>
                <p:spPr bwMode="auto">
                  <a:xfrm>
                    <a:off x="2363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44" name="Freeform 1126"/>
                  <p:cNvSpPr>
                    <a:spLocks/>
                  </p:cNvSpPr>
                  <p:nvPr/>
                </p:nvSpPr>
                <p:spPr bwMode="auto">
                  <a:xfrm>
                    <a:off x="2369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45" name="Freeform 1127"/>
                  <p:cNvSpPr>
                    <a:spLocks/>
                  </p:cNvSpPr>
                  <p:nvPr/>
                </p:nvSpPr>
                <p:spPr bwMode="auto">
                  <a:xfrm>
                    <a:off x="2375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46" name="Freeform 1128"/>
                  <p:cNvSpPr>
                    <a:spLocks/>
                  </p:cNvSpPr>
                  <p:nvPr/>
                </p:nvSpPr>
                <p:spPr bwMode="auto">
                  <a:xfrm>
                    <a:off x="2381" y="2687"/>
                    <a:ext cx="4" cy="3"/>
                  </a:xfrm>
                  <a:custGeom>
                    <a:avLst/>
                    <a:gdLst>
                      <a:gd name="T0" fmla="*/ 2 w 4"/>
                      <a:gd name="T1" fmla="*/ 0 h 3"/>
                      <a:gd name="T2" fmla="*/ 0 w 4"/>
                      <a:gd name="T3" fmla="*/ 0 h 3"/>
                      <a:gd name="T4" fmla="*/ 0 w 4"/>
                      <a:gd name="T5" fmla="*/ 2 h 3"/>
                      <a:gd name="T6" fmla="*/ 0 w 4"/>
                      <a:gd name="T7" fmla="*/ 3 h 3"/>
                      <a:gd name="T8" fmla="*/ 2 w 4"/>
                      <a:gd name="T9" fmla="*/ 3 h 3"/>
                      <a:gd name="T10" fmla="*/ 2 w 4"/>
                      <a:gd name="T11" fmla="*/ 3 h 3"/>
                      <a:gd name="T12" fmla="*/ 4 w 4"/>
                      <a:gd name="T13" fmla="*/ 2 h 3"/>
                      <a:gd name="T14" fmla="*/ 4 w 4"/>
                      <a:gd name="T15" fmla="*/ 0 h 3"/>
                      <a:gd name="T16" fmla="*/ 2 w 4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"/>
                      <a:gd name="T28" fmla="*/ 0 h 3"/>
                      <a:gd name="T29" fmla="*/ 4 w 4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47" name="Freeform 1129"/>
                  <p:cNvSpPr>
                    <a:spLocks/>
                  </p:cNvSpPr>
                  <p:nvPr/>
                </p:nvSpPr>
                <p:spPr bwMode="auto">
                  <a:xfrm>
                    <a:off x="2388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48" name="Freeform 1130"/>
                  <p:cNvSpPr>
                    <a:spLocks/>
                  </p:cNvSpPr>
                  <p:nvPr/>
                </p:nvSpPr>
                <p:spPr bwMode="auto">
                  <a:xfrm>
                    <a:off x="2394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49" name="Freeform 1131"/>
                  <p:cNvSpPr>
                    <a:spLocks/>
                  </p:cNvSpPr>
                  <p:nvPr/>
                </p:nvSpPr>
                <p:spPr bwMode="auto">
                  <a:xfrm>
                    <a:off x="2400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50" name="Freeform 1132"/>
                  <p:cNvSpPr>
                    <a:spLocks/>
                  </p:cNvSpPr>
                  <p:nvPr/>
                </p:nvSpPr>
                <p:spPr bwMode="auto">
                  <a:xfrm>
                    <a:off x="2406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51" name="Freeform 1133"/>
                  <p:cNvSpPr>
                    <a:spLocks/>
                  </p:cNvSpPr>
                  <p:nvPr/>
                </p:nvSpPr>
                <p:spPr bwMode="auto">
                  <a:xfrm>
                    <a:off x="2412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52" name="Freeform 1134"/>
                  <p:cNvSpPr>
                    <a:spLocks/>
                  </p:cNvSpPr>
                  <p:nvPr/>
                </p:nvSpPr>
                <p:spPr bwMode="auto">
                  <a:xfrm>
                    <a:off x="2418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53" name="Freeform 1135"/>
                  <p:cNvSpPr>
                    <a:spLocks/>
                  </p:cNvSpPr>
                  <p:nvPr/>
                </p:nvSpPr>
                <p:spPr bwMode="auto">
                  <a:xfrm>
                    <a:off x="2424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54" name="Freeform 1136"/>
                  <p:cNvSpPr>
                    <a:spLocks/>
                  </p:cNvSpPr>
                  <p:nvPr/>
                </p:nvSpPr>
                <p:spPr bwMode="auto">
                  <a:xfrm>
                    <a:off x="2430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55" name="Freeform 1137"/>
                  <p:cNvSpPr>
                    <a:spLocks/>
                  </p:cNvSpPr>
                  <p:nvPr/>
                </p:nvSpPr>
                <p:spPr bwMode="auto">
                  <a:xfrm>
                    <a:off x="2436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56" name="Freeform 1138"/>
                  <p:cNvSpPr>
                    <a:spLocks/>
                  </p:cNvSpPr>
                  <p:nvPr/>
                </p:nvSpPr>
                <p:spPr bwMode="auto">
                  <a:xfrm>
                    <a:off x="2442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57" name="Freeform 1139"/>
                  <p:cNvSpPr>
                    <a:spLocks/>
                  </p:cNvSpPr>
                  <p:nvPr/>
                </p:nvSpPr>
                <p:spPr bwMode="auto">
                  <a:xfrm>
                    <a:off x="2448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58" name="Freeform 1140"/>
                  <p:cNvSpPr>
                    <a:spLocks/>
                  </p:cNvSpPr>
                  <p:nvPr/>
                </p:nvSpPr>
                <p:spPr bwMode="auto">
                  <a:xfrm>
                    <a:off x="2454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59" name="Freeform 1141"/>
                  <p:cNvSpPr>
                    <a:spLocks/>
                  </p:cNvSpPr>
                  <p:nvPr/>
                </p:nvSpPr>
                <p:spPr bwMode="auto">
                  <a:xfrm>
                    <a:off x="2460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60" name="Freeform 1142"/>
                  <p:cNvSpPr>
                    <a:spLocks/>
                  </p:cNvSpPr>
                  <p:nvPr/>
                </p:nvSpPr>
                <p:spPr bwMode="auto">
                  <a:xfrm>
                    <a:off x="2466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61" name="Freeform 1143"/>
                  <p:cNvSpPr>
                    <a:spLocks/>
                  </p:cNvSpPr>
                  <p:nvPr/>
                </p:nvSpPr>
                <p:spPr bwMode="auto">
                  <a:xfrm>
                    <a:off x="2472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62" name="Freeform 1144"/>
                  <p:cNvSpPr>
                    <a:spLocks/>
                  </p:cNvSpPr>
                  <p:nvPr/>
                </p:nvSpPr>
                <p:spPr bwMode="auto">
                  <a:xfrm>
                    <a:off x="2478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63" name="Freeform 1145"/>
                  <p:cNvSpPr>
                    <a:spLocks/>
                  </p:cNvSpPr>
                  <p:nvPr/>
                </p:nvSpPr>
                <p:spPr bwMode="auto">
                  <a:xfrm>
                    <a:off x="2484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64" name="Freeform 1146"/>
                  <p:cNvSpPr>
                    <a:spLocks/>
                  </p:cNvSpPr>
                  <p:nvPr/>
                </p:nvSpPr>
                <p:spPr bwMode="auto">
                  <a:xfrm>
                    <a:off x="2490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65" name="Freeform 1147"/>
                  <p:cNvSpPr>
                    <a:spLocks/>
                  </p:cNvSpPr>
                  <p:nvPr/>
                </p:nvSpPr>
                <p:spPr bwMode="auto">
                  <a:xfrm>
                    <a:off x="2496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66" name="Freeform 1148"/>
                  <p:cNvSpPr>
                    <a:spLocks/>
                  </p:cNvSpPr>
                  <p:nvPr/>
                </p:nvSpPr>
                <p:spPr bwMode="auto">
                  <a:xfrm>
                    <a:off x="2502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67" name="Freeform 1149"/>
                  <p:cNvSpPr>
                    <a:spLocks/>
                  </p:cNvSpPr>
                  <p:nvPr/>
                </p:nvSpPr>
                <p:spPr bwMode="auto">
                  <a:xfrm>
                    <a:off x="2508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68" name="Freeform 1150"/>
                  <p:cNvSpPr>
                    <a:spLocks/>
                  </p:cNvSpPr>
                  <p:nvPr/>
                </p:nvSpPr>
                <p:spPr bwMode="auto">
                  <a:xfrm>
                    <a:off x="2514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69" name="Freeform 1151"/>
                  <p:cNvSpPr>
                    <a:spLocks/>
                  </p:cNvSpPr>
                  <p:nvPr/>
                </p:nvSpPr>
                <p:spPr bwMode="auto">
                  <a:xfrm>
                    <a:off x="2520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70" name="Freeform 1152"/>
                  <p:cNvSpPr>
                    <a:spLocks/>
                  </p:cNvSpPr>
                  <p:nvPr/>
                </p:nvSpPr>
                <p:spPr bwMode="auto">
                  <a:xfrm>
                    <a:off x="2526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71" name="Freeform 1153"/>
                  <p:cNvSpPr>
                    <a:spLocks/>
                  </p:cNvSpPr>
                  <p:nvPr/>
                </p:nvSpPr>
                <p:spPr bwMode="auto">
                  <a:xfrm>
                    <a:off x="2532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72" name="Freeform 1154"/>
                  <p:cNvSpPr>
                    <a:spLocks/>
                  </p:cNvSpPr>
                  <p:nvPr/>
                </p:nvSpPr>
                <p:spPr bwMode="auto">
                  <a:xfrm>
                    <a:off x="2538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73" name="Freeform 1155"/>
                  <p:cNvSpPr>
                    <a:spLocks/>
                  </p:cNvSpPr>
                  <p:nvPr/>
                </p:nvSpPr>
                <p:spPr bwMode="auto">
                  <a:xfrm>
                    <a:off x="2544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74" name="Freeform 1156"/>
                  <p:cNvSpPr>
                    <a:spLocks/>
                  </p:cNvSpPr>
                  <p:nvPr/>
                </p:nvSpPr>
                <p:spPr bwMode="auto">
                  <a:xfrm>
                    <a:off x="2550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75" name="Freeform 1157"/>
                  <p:cNvSpPr>
                    <a:spLocks/>
                  </p:cNvSpPr>
                  <p:nvPr/>
                </p:nvSpPr>
                <p:spPr bwMode="auto">
                  <a:xfrm>
                    <a:off x="2556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76" name="Freeform 1158"/>
                  <p:cNvSpPr>
                    <a:spLocks/>
                  </p:cNvSpPr>
                  <p:nvPr/>
                </p:nvSpPr>
                <p:spPr bwMode="auto">
                  <a:xfrm>
                    <a:off x="2562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77" name="Freeform 1159"/>
                  <p:cNvSpPr>
                    <a:spLocks/>
                  </p:cNvSpPr>
                  <p:nvPr/>
                </p:nvSpPr>
                <p:spPr bwMode="auto">
                  <a:xfrm>
                    <a:off x="2568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78" name="Freeform 1160"/>
                  <p:cNvSpPr>
                    <a:spLocks/>
                  </p:cNvSpPr>
                  <p:nvPr/>
                </p:nvSpPr>
                <p:spPr bwMode="auto">
                  <a:xfrm>
                    <a:off x="2575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79" name="Freeform 1161"/>
                  <p:cNvSpPr>
                    <a:spLocks/>
                  </p:cNvSpPr>
                  <p:nvPr/>
                </p:nvSpPr>
                <p:spPr bwMode="auto">
                  <a:xfrm>
                    <a:off x="2581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80" name="Freeform 1162"/>
                  <p:cNvSpPr>
                    <a:spLocks/>
                  </p:cNvSpPr>
                  <p:nvPr/>
                </p:nvSpPr>
                <p:spPr bwMode="auto">
                  <a:xfrm>
                    <a:off x="2587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81" name="Freeform 1163"/>
                  <p:cNvSpPr>
                    <a:spLocks/>
                  </p:cNvSpPr>
                  <p:nvPr/>
                </p:nvSpPr>
                <p:spPr bwMode="auto">
                  <a:xfrm>
                    <a:off x="2593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82" name="Freeform 1164"/>
                  <p:cNvSpPr>
                    <a:spLocks/>
                  </p:cNvSpPr>
                  <p:nvPr/>
                </p:nvSpPr>
                <p:spPr bwMode="auto">
                  <a:xfrm>
                    <a:off x="2599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83" name="Freeform 1165"/>
                  <p:cNvSpPr>
                    <a:spLocks/>
                  </p:cNvSpPr>
                  <p:nvPr/>
                </p:nvSpPr>
                <p:spPr bwMode="auto">
                  <a:xfrm>
                    <a:off x="2605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84" name="Freeform 1166"/>
                  <p:cNvSpPr>
                    <a:spLocks/>
                  </p:cNvSpPr>
                  <p:nvPr/>
                </p:nvSpPr>
                <p:spPr bwMode="auto">
                  <a:xfrm>
                    <a:off x="2611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85" name="Freeform 1167"/>
                  <p:cNvSpPr>
                    <a:spLocks/>
                  </p:cNvSpPr>
                  <p:nvPr/>
                </p:nvSpPr>
                <p:spPr bwMode="auto">
                  <a:xfrm>
                    <a:off x="2617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86" name="Freeform 1168"/>
                  <p:cNvSpPr>
                    <a:spLocks/>
                  </p:cNvSpPr>
                  <p:nvPr/>
                </p:nvSpPr>
                <p:spPr bwMode="auto">
                  <a:xfrm>
                    <a:off x="2623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87" name="Freeform 1169"/>
                  <p:cNvSpPr>
                    <a:spLocks/>
                  </p:cNvSpPr>
                  <p:nvPr/>
                </p:nvSpPr>
                <p:spPr bwMode="auto">
                  <a:xfrm>
                    <a:off x="2629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88" name="Freeform 1170"/>
                  <p:cNvSpPr>
                    <a:spLocks/>
                  </p:cNvSpPr>
                  <p:nvPr/>
                </p:nvSpPr>
                <p:spPr bwMode="auto">
                  <a:xfrm>
                    <a:off x="2635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89" name="Freeform 1171"/>
                  <p:cNvSpPr>
                    <a:spLocks/>
                  </p:cNvSpPr>
                  <p:nvPr/>
                </p:nvSpPr>
                <p:spPr bwMode="auto">
                  <a:xfrm>
                    <a:off x="2641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90" name="Freeform 1172"/>
                  <p:cNvSpPr>
                    <a:spLocks/>
                  </p:cNvSpPr>
                  <p:nvPr/>
                </p:nvSpPr>
                <p:spPr bwMode="auto">
                  <a:xfrm>
                    <a:off x="2647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91" name="Freeform 1173"/>
                  <p:cNvSpPr>
                    <a:spLocks/>
                  </p:cNvSpPr>
                  <p:nvPr/>
                </p:nvSpPr>
                <p:spPr bwMode="auto">
                  <a:xfrm>
                    <a:off x="2653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92" name="Freeform 1174"/>
                  <p:cNvSpPr>
                    <a:spLocks/>
                  </p:cNvSpPr>
                  <p:nvPr/>
                </p:nvSpPr>
                <p:spPr bwMode="auto">
                  <a:xfrm>
                    <a:off x="2659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93" name="Freeform 1175"/>
                  <p:cNvSpPr>
                    <a:spLocks/>
                  </p:cNvSpPr>
                  <p:nvPr/>
                </p:nvSpPr>
                <p:spPr bwMode="auto">
                  <a:xfrm>
                    <a:off x="2665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94" name="Freeform 1176"/>
                  <p:cNvSpPr>
                    <a:spLocks/>
                  </p:cNvSpPr>
                  <p:nvPr/>
                </p:nvSpPr>
                <p:spPr bwMode="auto">
                  <a:xfrm>
                    <a:off x="2671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95" name="Freeform 1177"/>
                  <p:cNvSpPr>
                    <a:spLocks/>
                  </p:cNvSpPr>
                  <p:nvPr/>
                </p:nvSpPr>
                <p:spPr bwMode="auto">
                  <a:xfrm>
                    <a:off x="2677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96" name="Freeform 1178"/>
                  <p:cNvSpPr>
                    <a:spLocks/>
                  </p:cNvSpPr>
                  <p:nvPr/>
                </p:nvSpPr>
                <p:spPr bwMode="auto">
                  <a:xfrm>
                    <a:off x="2683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97" name="Freeform 1179"/>
                  <p:cNvSpPr>
                    <a:spLocks/>
                  </p:cNvSpPr>
                  <p:nvPr/>
                </p:nvSpPr>
                <p:spPr bwMode="auto">
                  <a:xfrm>
                    <a:off x="2689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98" name="Freeform 1180"/>
                  <p:cNvSpPr>
                    <a:spLocks/>
                  </p:cNvSpPr>
                  <p:nvPr/>
                </p:nvSpPr>
                <p:spPr bwMode="auto">
                  <a:xfrm>
                    <a:off x="2695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799" name="Freeform 1181"/>
                  <p:cNvSpPr>
                    <a:spLocks/>
                  </p:cNvSpPr>
                  <p:nvPr/>
                </p:nvSpPr>
                <p:spPr bwMode="auto">
                  <a:xfrm>
                    <a:off x="2701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00" name="Freeform 1182"/>
                  <p:cNvSpPr>
                    <a:spLocks/>
                  </p:cNvSpPr>
                  <p:nvPr/>
                </p:nvSpPr>
                <p:spPr bwMode="auto">
                  <a:xfrm>
                    <a:off x="2707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01" name="Freeform 1183"/>
                  <p:cNvSpPr>
                    <a:spLocks/>
                  </p:cNvSpPr>
                  <p:nvPr/>
                </p:nvSpPr>
                <p:spPr bwMode="auto">
                  <a:xfrm>
                    <a:off x="2713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02" name="Freeform 1184"/>
                  <p:cNvSpPr>
                    <a:spLocks/>
                  </p:cNvSpPr>
                  <p:nvPr/>
                </p:nvSpPr>
                <p:spPr bwMode="auto">
                  <a:xfrm>
                    <a:off x="2719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03" name="Freeform 1185"/>
                  <p:cNvSpPr>
                    <a:spLocks/>
                  </p:cNvSpPr>
                  <p:nvPr/>
                </p:nvSpPr>
                <p:spPr bwMode="auto">
                  <a:xfrm>
                    <a:off x="2725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04" name="Freeform 1186"/>
                  <p:cNvSpPr>
                    <a:spLocks/>
                  </p:cNvSpPr>
                  <p:nvPr/>
                </p:nvSpPr>
                <p:spPr bwMode="auto">
                  <a:xfrm>
                    <a:off x="2731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05" name="Freeform 1187"/>
                  <p:cNvSpPr>
                    <a:spLocks/>
                  </p:cNvSpPr>
                  <p:nvPr/>
                </p:nvSpPr>
                <p:spPr bwMode="auto">
                  <a:xfrm>
                    <a:off x="2737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06" name="Freeform 1188"/>
                  <p:cNvSpPr>
                    <a:spLocks/>
                  </p:cNvSpPr>
                  <p:nvPr/>
                </p:nvSpPr>
                <p:spPr bwMode="auto">
                  <a:xfrm>
                    <a:off x="2743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07" name="Freeform 1189"/>
                  <p:cNvSpPr>
                    <a:spLocks/>
                  </p:cNvSpPr>
                  <p:nvPr/>
                </p:nvSpPr>
                <p:spPr bwMode="auto">
                  <a:xfrm>
                    <a:off x="2749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08" name="Freeform 1190"/>
                  <p:cNvSpPr>
                    <a:spLocks/>
                  </p:cNvSpPr>
                  <p:nvPr/>
                </p:nvSpPr>
                <p:spPr bwMode="auto">
                  <a:xfrm>
                    <a:off x="2755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09" name="Freeform 1191"/>
                  <p:cNvSpPr>
                    <a:spLocks/>
                  </p:cNvSpPr>
                  <p:nvPr/>
                </p:nvSpPr>
                <p:spPr bwMode="auto">
                  <a:xfrm>
                    <a:off x="2761" y="2687"/>
                    <a:ext cx="4" cy="3"/>
                  </a:xfrm>
                  <a:custGeom>
                    <a:avLst/>
                    <a:gdLst>
                      <a:gd name="T0" fmla="*/ 2 w 4"/>
                      <a:gd name="T1" fmla="*/ 0 h 3"/>
                      <a:gd name="T2" fmla="*/ 0 w 4"/>
                      <a:gd name="T3" fmla="*/ 0 h 3"/>
                      <a:gd name="T4" fmla="*/ 0 w 4"/>
                      <a:gd name="T5" fmla="*/ 2 h 3"/>
                      <a:gd name="T6" fmla="*/ 0 w 4"/>
                      <a:gd name="T7" fmla="*/ 3 h 3"/>
                      <a:gd name="T8" fmla="*/ 2 w 4"/>
                      <a:gd name="T9" fmla="*/ 3 h 3"/>
                      <a:gd name="T10" fmla="*/ 2 w 4"/>
                      <a:gd name="T11" fmla="*/ 3 h 3"/>
                      <a:gd name="T12" fmla="*/ 4 w 4"/>
                      <a:gd name="T13" fmla="*/ 2 h 3"/>
                      <a:gd name="T14" fmla="*/ 4 w 4"/>
                      <a:gd name="T15" fmla="*/ 0 h 3"/>
                      <a:gd name="T16" fmla="*/ 2 w 4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"/>
                      <a:gd name="T28" fmla="*/ 0 h 3"/>
                      <a:gd name="T29" fmla="*/ 4 w 4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10" name="Freeform 1192"/>
                  <p:cNvSpPr>
                    <a:spLocks/>
                  </p:cNvSpPr>
                  <p:nvPr/>
                </p:nvSpPr>
                <p:spPr bwMode="auto">
                  <a:xfrm>
                    <a:off x="2768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11" name="Freeform 1193"/>
                  <p:cNvSpPr>
                    <a:spLocks/>
                  </p:cNvSpPr>
                  <p:nvPr/>
                </p:nvSpPr>
                <p:spPr bwMode="auto">
                  <a:xfrm>
                    <a:off x="2774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12" name="Freeform 1194"/>
                  <p:cNvSpPr>
                    <a:spLocks/>
                  </p:cNvSpPr>
                  <p:nvPr/>
                </p:nvSpPr>
                <p:spPr bwMode="auto">
                  <a:xfrm>
                    <a:off x="2780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13" name="Freeform 1195"/>
                  <p:cNvSpPr>
                    <a:spLocks/>
                  </p:cNvSpPr>
                  <p:nvPr/>
                </p:nvSpPr>
                <p:spPr bwMode="auto">
                  <a:xfrm>
                    <a:off x="2786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14" name="Freeform 1196"/>
                  <p:cNvSpPr>
                    <a:spLocks/>
                  </p:cNvSpPr>
                  <p:nvPr/>
                </p:nvSpPr>
                <p:spPr bwMode="auto">
                  <a:xfrm>
                    <a:off x="2792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15" name="Freeform 1197"/>
                  <p:cNvSpPr>
                    <a:spLocks/>
                  </p:cNvSpPr>
                  <p:nvPr/>
                </p:nvSpPr>
                <p:spPr bwMode="auto">
                  <a:xfrm>
                    <a:off x="2798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16" name="Freeform 1198"/>
                  <p:cNvSpPr>
                    <a:spLocks/>
                  </p:cNvSpPr>
                  <p:nvPr/>
                </p:nvSpPr>
                <p:spPr bwMode="auto">
                  <a:xfrm>
                    <a:off x="2804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17" name="Freeform 1199"/>
                  <p:cNvSpPr>
                    <a:spLocks/>
                  </p:cNvSpPr>
                  <p:nvPr/>
                </p:nvSpPr>
                <p:spPr bwMode="auto">
                  <a:xfrm>
                    <a:off x="2810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18" name="Freeform 1200"/>
                  <p:cNvSpPr>
                    <a:spLocks/>
                  </p:cNvSpPr>
                  <p:nvPr/>
                </p:nvSpPr>
                <p:spPr bwMode="auto">
                  <a:xfrm>
                    <a:off x="2816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19" name="Freeform 1201"/>
                  <p:cNvSpPr>
                    <a:spLocks/>
                  </p:cNvSpPr>
                  <p:nvPr/>
                </p:nvSpPr>
                <p:spPr bwMode="auto">
                  <a:xfrm>
                    <a:off x="2822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20" name="Freeform 1202"/>
                  <p:cNvSpPr>
                    <a:spLocks/>
                  </p:cNvSpPr>
                  <p:nvPr/>
                </p:nvSpPr>
                <p:spPr bwMode="auto">
                  <a:xfrm>
                    <a:off x="2828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21" name="Freeform 1203"/>
                  <p:cNvSpPr>
                    <a:spLocks/>
                  </p:cNvSpPr>
                  <p:nvPr/>
                </p:nvSpPr>
                <p:spPr bwMode="auto">
                  <a:xfrm>
                    <a:off x="2834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22" name="Freeform 1204"/>
                  <p:cNvSpPr>
                    <a:spLocks/>
                  </p:cNvSpPr>
                  <p:nvPr/>
                </p:nvSpPr>
                <p:spPr bwMode="auto">
                  <a:xfrm>
                    <a:off x="2840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23" name="Freeform 1205"/>
                  <p:cNvSpPr>
                    <a:spLocks/>
                  </p:cNvSpPr>
                  <p:nvPr/>
                </p:nvSpPr>
                <p:spPr bwMode="auto">
                  <a:xfrm>
                    <a:off x="2846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24" name="Freeform 1206"/>
                  <p:cNvSpPr>
                    <a:spLocks/>
                  </p:cNvSpPr>
                  <p:nvPr/>
                </p:nvSpPr>
                <p:spPr bwMode="auto">
                  <a:xfrm>
                    <a:off x="2852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25" name="Freeform 1207"/>
                  <p:cNvSpPr>
                    <a:spLocks/>
                  </p:cNvSpPr>
                  <p:nvPr/>
                </p:nvSpPr>
                <p:spPr bwMode="auto">
                  <a:xfrm>
                    <a:off x="2858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26" name="Freeform 1208"/>
                  <p:cNvSpPr>
                    <a:spLocks/>
                  </p:cNvSpPr>
                  <p:nvPr/>
                </p:nvSpPr>
                <p:spPr bwMode="auto">
                  <a:xfrm>
                    <a:off x="2864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27" name="Freeform 1209"/>
                  <p:cNvSpPr>
                    <a:spLocks/>
                  </p:cNvSpPr>
                  <p:nvPr/>
                </p:nvSpPr>
                <p:spPr bwMode="auto">
                  <a:xfrm>
                    <a:off x="2870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28" name="Freeform 1210"/>
                  <p:cNvSpPr>
                    <a:spLocks/>
                  </p:cNvSpPr>
                  <p:nvPr/>
                </p:nvSpPr>
                <p:spPr bwMode="auto">
                  <a:xfrm>
                    <a:off x="2876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29" name="Freeform 1211"/>
                  <p:cNvSpPr>
                    <a:spLocks/>
                  </p:cNvSpPr>
                  <p:nvPr/>
                </p:nvSpPr>
                <p:spPr bwMode="auto">
                  <a:xfrm>
                    <a:off x="2882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30" name="Freeform 1212"/>
                  <p:cNvSpPr>
                    <a:spLocks/>
                  </p:cNvSpPr>
                  <p:nvPr/>
                </p:nvSpPr>
                <p:spPr bwMode="auto">
                  <a:xfrm>
                    <a:off x="2888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31" name="Freeform 1213"/>
                  <p:cNvSpPr>
                    <a:spLocks/>
                  </p:cNvSpPr>
                  <p:nvPr/>
                </p:nvSpPr>
                <p:spPr bwMode="auto">
                  <a:xfrm>
                    <a:off x="2894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32" name="Freeform 1214"/>
                  <p:cNvSpPr>
                    <a:spLocks/>
                  </p:cNvSpPr>
                  <p:nvPr/>
                </p:nvSpPr>
                <p:spPr bwMode="auto">
                  <a:xfrm>
                    <a:off x="2900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33" name="Freeform 1215"/>
                  <p:cNvSpPr>
                    <a:spLocks/>
                  </p:cNvSpPr>
                  <p:nvPr/>
                </p:nvSpPr>
                <p:spPr bwMode="auto">
                  <a:xfrm>
                    <a:off x="2906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34" name="Freeform 1216"/>
                  <p:cNvSpPr>
                    <a:spLocks/>
                  </p:cNvSpPr>
                  <p:nvPr/>
                </p:nvSpPr>
                <p:spPr bwMode="auto">
                  <a:xfrm>
                    <a:off x="2912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35" name="Freeform 1217"/>
                  <p:cNvSpPr>
                    <a:spLocks/>
                  </p:cNvSpPr>
                  <p:nvPr/>
                </p:nvSpPr>
                <p:spPr bwMode="auto">
                  <a:xfrm>
                    <a:off x="2918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36" name="Freeform 1218"/>
                  <p:cNvSpPr>
                    <a:spLocks/>
                  </p:cNvSpPr>
                  <p:nvPr/>
                </p:nvSpPr>
                <p:spPr bwMode="auto">
                  <a:xfrm>
                    <a:off x="2924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37" name="Freeform 1219"/>
                  <p:cNvSpPr>
                    <a:spLocks/>
                  </p:cNvSpPr>
                  <p:nvPr/>
                </p:nvSpPr>
                <p:spPr bwMode="auto">
                  <a:xfrm>
                    <a:off x="2930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38" name="Freeform 1220"/>
                  <p:cNvSpPr>
                    <a:spLocks/>
                  </p:cNvSpPr>
                  <p:nvPr/>
                </p:nvSpPr>
                <p:spPr bwMode="auto">
                  <a:xfrm>
                    <a:off x="2936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39" name="Freeform 1221"/>
                  <p:cNvSpPr>
                    <a:spLocks/>
                  </p:cNvSpPr>
                  <p:nvPr/>
                </p:nvSpPr>
                <p:spPr bwMode="auto">
                  <a:xfrm>
                    <a:off x="2942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40" name="Freeform 1222"/>
                  <p:cNvSpPr>
                    <a:spLocks/>
                  </p:cNvSpPr>
                  <p:nvPr/>
                </p:nvSpPr>
                <p:spPr bwMode="auto">
                  <a:xfrm>
                    <a:off x="2948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41" name="Freeform 1223"/>
                  <p:cNvSpPr>
                    <a:spLocks/>
                  </p:cNvSpPr>
                  <p:nvPr/>
                </p:nvSpPr>
                <p:spPr bwMode="auto">
                  <a:xfrm>
                    <a:off x="2955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42" name="Freeform 1224"/>
                  <p:cNvSpPr>
                    <a:spLocks/>
                  </p:cNvSpPr>
                  <p:nvPr/>
                </p:nvSpPr>
                <p:spPr bwMode="auto">
                  <a:xfrm>
                    <a:off x="2961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43" name="Freeform 1225"/>
                  <p:cNvSpPr>
                    <a:spLocks/>
                  </p:cNvSpPr>
                  <p:nvPr/>
                </p:nvSpPr>
                <p:spPr bwMode="auto">
                  <a:xfrm>
                    <a:off x="2967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44" name="Freeform 1226"/>
                  <p:cNvSpPr>
                    <a:spLocks/>
                  </p:cNvSpPr>
                  <p:nvPr/>
                </p:nvSpPr>
                <p:spPr bwMode="auto">
                  <a:xfrm>
                    <a:off x="2973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45" name="Freeform 1227"/>
                  <p:cNvSpPr>
                    <a:spLocks/>
                  </p:cNvSpPr>
                  <p:nvPr/>
                </p:nvSpPr>
                <p:spPr bwMode="auto">
                  <a:xfrm>
                    <a:off x="2979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46" name="Freeform 1228"/>
                  <p:cNvSpPr>
                    <a:spLocks/>
                  </p:cNvSpPr>
                  <p:nvPr/>
                </p:nvSpPr>
                <p:spPr bwMode="auto">
                  <a:xfrm>
                    <a:off x="2985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47" name="Freeform 1229"/>
                  <p:cNvSpPr>
                    <a:spLocks/>
                  </p:cNvSpPr>
                  <p:nvPr/>
                </p:nvSpPr>
                <p:spPr bwMode="auto">
                  <a:xfrm>
                    <a:off x="2991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48" name="Freeform 1230"/>
                  <p:cNvSpPr>
                    <a:spLocks/>
                  </p:cNvSpPr>
                  <p:nvPr/>
                </p:nvSpPr>
                <p:spPr bwMode="auto">
                  <a:xfrm>
                    <a:off x="2997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49" name="Freeform 1231"/>
                  <p:cNvSpPr>
                    <a:spLocks/>
                  </p:cNvSpPr>
                  <p:nvPr/>
                </p:nvSpPr>
                <p:spPr bwMode="auto">
                  <a:xfrm>
                    <a:off x="3003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50" name="Freeform 1232"/>
                  <p:cNvSpPr>
                    <a:spLocks/>
                  </p:cNvSpPr>
                  <p:nvPr/>
                </p:nvSpPr>
                <p:spPr bwMode="auto">
                  <a:xfrm>
                    <a:off x="3009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51" name="Freeform 1233"/>
                  <p:cNvSpPr>
                    <a:spLocks/>
                  </p:cNvSpPr>
                  <p:nvPr/>
                </p:nvSpPr>
                <p:spPr bwMode="auto">
                  <a:xfrm>
                    <a:off x="3015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52" name="Freeform 1234"/>
                  <p:cNvSpPr>
                    <a:spLocks/>
                  </p:cNvSpPr>
                  <p:nvPr/>
                </p:nvSpPr>
                <p:spPr bwMode="auto">
                  <a:xfrm>
                    <a:off x="3021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53" name="Freeform 1235"/>
                  <p:cNvSpPr>
                    <a:spLocks/>
                  </p:cNvSpPr>
                  <p:nvPr/>
                </p:nvSpPr>
                <p:spPr bwMode="auto">
                  <a:xfrm>
                    <a:off x="3027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54" name="Freeform 1236"/>
                  <p:cNvSpPr>
                    <a:spLocks/>
                  </p:cNvSpPr>
                  <p:nvPr/>
                </p:nvSpPr>
                <p:spPr bwMode="auto">
                  <a:xfrm>
                    <a:off x="3033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55" name="Freeform 1237"/>
                  <p:cNvSpPr>
                    <a:spLocks/>
                  </p:cNvSpPr>
                  <p:nvPr/>
                </p:nvSpPr>
                <p:spPr bwMode="auto">
                  <a:xfrm>
                    <a:off x="3039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56" name="Freeform 1238"/>
                  <p:cNvSpPr>
                    <a:spLocks/>
                  </p:cNvSpPr>
                  <p:nvPr/>
                </p:nvSpPr>
                <p:spPr bwMode="auto">
                  <a:xfrm>
                    <a:off x="3045" y="2687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57" name="Freeform 1239"/>
                  <p:cNvSpPr>
                    <a:spLocks/>
                  </p:cNvSpPr>
                  <p:nvPr/>
                </p:nvSpPr>
                <p:spPr bwMode="auto">
                  <a:xfrm>
                    <a:off x="3051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58" name="Freeform 1240"/>
                  <p:cNvSpPr>
                    <a:spLocks/>
                  </p:cNvSpPr>
                  <p:nvPr/>
                </p:nvSpPr>
                <p:spPr bwMode="auto">
                  <a:xfrm>
                    <a:off x="3057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59" name="Freeform 1241"/>
                  <p:cNvSpPr>
                    <a:spLocks/>
                  </p:cNvSpPr>
                  <p:nvPr/>
                </p:nvSpPr>
                <p:spPr bwMode="auto">
                  <a:xfrm>
                    <a:off x="3063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860" name="Freeform 1242"/>
                  <p:cNvSpPr>
                    <a:spLocks/>
                  </p:cNvSpPr>
                  <p:nvPr/>
                </p:nvSpPr>
                <p:spPr bwMode="auto">
                  <a:xfrm>
                    <a:off x="3069" y="2687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656" name="Freeform 1244"/>
                <p:cNvSpPr>
                  <a:spLocks/>
                </p:cNvSpPr>
                <p:nvPr/>
              </p:nvSpPr>
              <p:spPr bwMode="auto">
                <a:xfrm>
                  <a:off x="3075" y="2687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0 w 3"/>
                    <a:gd name="T3" fmla="*/ 0 h 3"/>
                    <a:gd name="T4" fmla="*/ 0 w 3"/>
                    <a:gd name="T5" fmla="*/ 2 h 3"/>
                    <a:gd name="T6" fmla="*/ 0 w 3"/>
                    <a:gd name="T7" fmla="*/ 3 h 3"/>
                    <a:gd name="T8" fmla="*/ 2 w 3"/>
                    <a:gd name="T9" fmla="*/ 3 h 3"/>
                    <a:gd name="T10" fmla="*/ 2 w 3"/>
                    <a:gd name="T11" fmla="*/ 3 h 3"/>
                    <a:gd name="T12" fmla="*/ 3 w 3"/>
                    <a:gd name="T13" fmla="*/ 2 h 3"/>
                    <a:gd name="T14" fmla="*/ 3 w 3"/>
                    <a:gd name="T15" fmla="*/ 0 h 3"/>
                    <a:gd name="T16" fmla="*/ 2 w 3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3"/>
                    <a:gd name="T29" fmla="*/ 3 w 3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3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657" name="Freeform 1245"/>
                <p:cNvSpPr>
                  <a:spLocks/>
                </p:cNvSpPr>
                <p:nvPr/>
              </p:nvSpPr>
              <p:spPr bwMode="auto">
                <a:xfrm>
                  <a:off x="3081" y="2687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0 w 3"/>
                    <a:gd name="T3" fmla="*/ 0 h 3"/>
                    <a:gd name="T4" fmla="*/ 0 w 3"/>
                    <a:gd name="T5" fmla="*/ 2 h 3"/>
                    <a:gd name="T6" fmla="*/ 0 w 3"/>
                    <a:gd name="T7" fmla="*/ 3 h 3"/>
                    <a:gd name="T8" fmla="*/ 2 w 3"/>
                    <a:gd name="T9" fmla="*/ 3 h 3"/>
                    <a:gd name="T10" fmla="*/ 2 w 3"/>
                    <a:gd name="T11" fmla="*/ 3 h 3"/>
                    <a:gd name="T12" fmla="*/ 3 w 3"/>
                    <a:gd name="T13" fmla="*/ 2 h 3"/>
                    <a:gd name="T14" fmla="*/ 3 w 3"/>
                    <a:gd name="T15" fmla="*/ 0 h 3"/>
                    <a:gd name="T16" fmla="*/ 2 w 3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3"/>
                    <a:gd name="T29" fmla="*/ 3 w 3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3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658" name="Freeform 1246"/>
                <p:cNvSpPr>
                  <a:spLocks/>
                </p:cNvSpPr>
                <p:nvPr/>
              </p:nvSpPr>
              <p:spPr bwMode="auto">
                <a:xfrm>
                  <a:off x="3087" y="2687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0 w 3"/>
                    <a:gd name="T3" fmla="*/ 0 h 3"/>
                    <a:gd name="T4" fmla="*/ 0 w 3"/>
                    <a:gd name="T5" fmla="*/ 2 h 3"/>
                    <a:gd name="T6" fmla="*/ 0 w 3"/>
                    <a:gd name="T7" fmla="*/ 3 h 3"/>
                    <a:gd name="T8" fmla="*/ 2 w 3"/>
                    <a:gd name="T9" fmla="*/ 3 h 3"/>
                    <a:gd name="T10" fmla="*/ 2 w 3"/>
                    <a:gd name="T11" fmla="*/ 3 h 3"/>
                    <a:gd name="T12" fmla="*/ 3 w 3"/>
                    <a:gd name="T13" fmla="*/ 2 h 3"/>
                    <a:gd name="T14" fmla="*/ 3 w 3"/>
                    <a:gd name="T15" fmla="*/ 0 h 3"/>
                    <a:gd name="T16" fmla="*/ 2 w 3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3"/>
                    <a:gd name="T29" fmla="*/ 3 w 3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3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659" name="Freeform 1247"/>
                <p:cNvSpPr>
                  <a:spLocks/>
                </p:cNvSpPr>
                <p:nvPr/>
              </p:nvSpPr>
              <p:spPr bwMode="auto">
                <a:xfrm>
                  <a:off x="3093" y="2687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0 w 3"/>
                    <a:gd name="T3" fmla="*/ 0 h 3"/>
                    <a:gd name="T4" fmla="*/ 0 w 3"/>
                    <a:gd name="T5" fmla="*/ 2 h 3"/>
                    <a:gd name="T6" fmla="*/ 0 w 3"/>
                    <a:gd name="T7" fmla="*/ 3 h 3"/>
                    <a:gd name="T8" fmla="*/ 2 w 3"/>
                    <a:gd name="T9" fmla="*/ 3 h 3"/>
                    <a:gd name="T10" fmla="*/ 2 w 3"/>
                    <a:gd name="T11" fmla="*/ 3 h 3"/>
                    <a:gd name="T12" fmla="*/ 3 w 3"/>
                    <a:gd name="T13" fmla="*/ 2 h 3"/>
                    <a:gd name="T14" fmla="*/ 3 w 3"/>
                    <a:gd name="T15" fmla="*/ 0 h 3"/>
                    <a:gd name="T16" fmla="*/ 2 w 3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3"/>
                    <a:gd name="T29" fmla="*/ 3 w 3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3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660" name="Freeform 1248"/>
                <p:cNvSpPr>
                  <a:spLocks/>
                </p:cNvSpPr>
                <p:nvPr/>
              </p:nvSpPr>
              <p:spPr bwMode="auto">
                <a:xfrm>
                  <a:off x="3099" y="2687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0 w 3"/>
                    <a:gd name="T3" fmla="*/ 0 h 3"/>
                    <a:gd name="T4" fmla="*/ 0 w 3"/>
                    <a:gd name="T5" fmla="*/ 2 h 3"/>
                    <a:gd name="T6" fmla="*/ 0 w 3"/>
                    <a:gd name="T7" fmla="*/ 3 h 3"/>
                    <a:gd name="T8" fmla="*/ 2 w 3"/>
                    <a:gd name="T9" fmla="*/ 3 h 3"/>
                    <a:gd name="T10" fmla="*/ 2 w 3"/>
                    <a:gd name="T11" fmla="*/ 3 h 3"/>
                    <a:gd name="T12" fmla="*/ 3 w 3"/>
                    <a:gd name="T13" fmla="*/ 2 h 3"/>
                    <a:gd name="T14" fmla="*/ 3 w 3"/>
                    <a:gd name="T15" fmla="*/ 0 h 3"/>
                    <a:gd name="T16" fmla="*/ 2 w 3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3"/>
                    <a:gd name="T29" fmla="*/ 3 w 3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3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8838" name="Group 1657"/>
              <p:cNvGrpSpPr>
                <a:grpSpLocks/>
              </p:cNvGrpSpPr>
              <p:nvPr/>
            </p:nvGrpSpPr>
            <p:grpSpPr bwMode="auto">
              <a:xfrm>
                <a:off x="641" y="2400"/>
                <a:ext cx="2440" cy="3"/>
                <a:chOff x="662" y="2400"/>
                <a:chExt cx="2440" cy="3"/>
              </a:xfrm>
            </p:grpSpPr>
            <p:grpSp>
              <p:nvGrpSpPr>
                <p:cNvPr id="19247" name="Group 1450"/>
                <p:cNvGrpSpPr>
                  <a:grpSpLocks/>
                </p:cNvGrpSpPr>
                <p:nvPr/>
              </p:nvGrpSpPr>
              <p:grpSpPr bwMode="auto">
                <a:xfrm>
                  <a:off x="662" y="2400"/>
                  <a:ext cx="1204" cy="3"/>
                  <a:chOff x="662" y="2400"/>
                  <a:chExt cx="1204" cy="3"/>
                </a:xfrm>
              </p:grpSpPr>
              <p:sp>
                <p:nvSpPr>
                  <p:cNvPr id="19454" name="Freeform 1250"/>
                  <p:cNvSpPr>
                    <a:spLocks/>
                  </p:cNvSpPr>
                  <p:nvPr/>
                </p:nvSpPr>
                <p:spPr bwMode="auto">
                  <a:xfrm>
                    <a:off x="662" y="2400"/>
                    <a:ext cx="3" cy="3"/>
                  </a:xfrm>
                  <a:custGeom>
                    <a:avLst/>
                    <a:gdLst>
                      <a:gd name="T0" fmla="*/ 3 w 3"/>
                      <a:gd name="T1" fmla="*/ 0 h 3"/>
                      <a:gd name="T2" fmla="*/ 2 w 3"/>
                      <a:gd name="T3" fmla="*/ 0 h 3"/>
                      <a:gd name="T4" fmla="*/ 0 w 3"/>
                      <a:gd name="T5" fmla="*/ 2 h 3"/>
                      <a:gd name="T6" fmla="*/ 2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"/>
                      <a:gd name="T25" fmla="*/ 0 h 3"/>
                      <a:gd name="T26" fmla="*/ 3 w 3"/>
                      <a:gd name="T27" fmla="*/ 3 h 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" h="3">
                        <a:moveTo>
                          <a:pt x="3" y="0"/>
                        </a:move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55" name="Freeform 1251"/>
                  <p:cNvSpPr>
                    <a:spLocks/>
                  </p:cNvSpPr>
                  <p:nvPr/>
                </p:nvSpPr>
                <p:spPr bwMode="auto">
                  <a:xfrm>
                    <a:off x="668" y="2400"/>
                    <a:ext cx="4" cy="3"/>
                  </a:xfrm>
                  <a:custGeom>
                    <a:avLst/>
                    <a:gdLst>
                      <a:gd name="T0" fmla="*/ 2 w 4"/>
                      <a:gd name="T1" fmla="*/ 0 h 3"/>
                      <a:gd name="T2" fmla="*/ 0 w 4"/>
                      <a:gd name="T3" fmla="*/ 0 h 3"/>
                      <a:gd name="T4" fmla="*/ 0 w 4"/>
                      <a:gd name="T5" fmla="*/ 2 h 3"/>
                      <a:gd name="T6" fmla="*/ 0 w 4"/>
                      <a:gd name="T7" fmla="*/ 3 h 3"/>
                      <a:gd name="T8" fmla="*/ 2 w 4"/>
                      <a:gd name="T9" fmla="*/ 3 h 3"/>
                      <a:gd name="T10" fmla="*/ 2 w 4"/>
                      <a:gd name="T11" fmla="*/ 3 h 3"/>
                      <a:gd name="T12" fmla="*/ 4 w 4"/>
                      <a:gd name="T13" fmla="*/ 2 h 3"/>
                      <a:gd name="T14" fmla="*/ 4 w 4"/>
                      <a:gd name="T15" fmla="*/ 0 h 3"/>
                      <a:gd name="T16" fmla="*/ 2 w 4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"/>
                      <a:gd name="T28" fmla="*/ 0 h 3"/>
                      <a:gd name="T29" fmla="*/ 4 w 4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56" name="Freeform 1252"/>
                  <p:cNvSpPr>
                    <a:spLocks/>
                  </p:cNvSpPr>
                  <p:nvPr/>
                </p:nvSpPr>
                <p:spPr bwMode="auto">
                  <a:xfrm>
                    <a:off x="675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57" name="Freeform 1253"/>
                  <p:cNvSpPr>
                    <a:spLocks/>
                  </p:cNvSpPr>
                  <p:nvPr/>
                </p:nvSpPr>
                <p:spPr bwMode="auto">
                  <a:xfrm>
                    <a:off x="681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58" name="Freeform 1254"/>
                  <p:cNvSpPr>
                    <a:spLocks/>
                  </p:cNvSpPr>
                  <p:nvPr/>
                </p:nvSpPr>
                <p:spPr bwMode="auto">
                  <a:xfrm>
                    <a:off x="687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59" name="Freeform 1255"/>
                  <p:cNvSpPr>
                    <a:spLocks/>
                  </p:cNvSpPr>
                  <p:nvPr/>
                </p:nvSpPr>
                <p:spPr bwMode="auto">
                  <a:xfrm>
                    <a:off x="693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60" name="Freeform 1256"/>
                  <p:cNvSpPr>
                    <a:spLocks/>
                  </p:cNvSpPr>
                  <p:nvPr/>
                </p:nvSpPr>
                <p:spPr bwMode="auto">
                  <a:xfrm>
                    <a:off x="699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61" name="Freeform 1257"/>
                  <p:cNvSpPr>
                    <a:spLocks/>
                  </p:cNvSpPr>
                  <p:nvPr/>
                </p:nvSpPr>
                <p:spPr bwMode="auto">
                  <a:xfrm>
                    <a:off x="705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62" name="Freeform 1258"/>
                  <p:cNvSpPr>
                    <a:spLocks/>
                  </p:cNvSpPr>
                  <p:nvPr/>
                </p:nvSpPr>
                <p:spPr bwMode="auto">
                  <a:xfrm>
                    <a:off x="711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63" name="Freeform 1259"/>
                  <p:cNvSpPr>
                    <a:spLocks/>
                  </p:cNvSpPr>
                  <p:nvPr/>
                </p:nvSpPr>
                <p:spPr bwMode="auto">
                  <a:xfrm>
                    <a:off x="717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64" name="Freeform 1260"/>
                  <p:cNvSpPr>
                    <a:spLocks/>
                  </p:cNvSpPr>
                  <p:nvPr/>
                </p:nvSpPr>
                <p:spPr bwMode="auto">
                  <a:xfrm>
                    <a:off x="723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65" name="Freeform 1261"/>
                  <p:cNvSpPr>
                    <a:spLocks/>
                  </p:cNvSpPr>
                  <p:nvPr/>
                </p:nvSpPr>
                <p:spPr bwMode="auto">
                  <a:xfrm>
                    <a:off x="729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66" name="Freeform 1262"/>
                  <p:cNvSpPr>
                    <a:spLocks/>
                  </p:cNvSpPr>
                  <p:nvPr/>
                </p:nvSpPr>
                <p:spPr bwMode="auto">
                  <a:xfrm>
                    <a:off x="735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67" name="Freeform 1263"/>
                  <p:cNvSpPr>
                    <a:spLocks/>
                  </p:cNvSpPr>
                  <p:nvPr/>
                </p:nvSpPr>
                <p:spPr bwMode="auto">
                  <a:xfrm>
                    <a:off x="741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68" name="Freeform 1264"/>
                  <p:cNvSpPr>
                    <a:spLocks/>
                  </p:cNvSpPr>
                  <p:nvPr/>
                </p:nvSpPr>
                <p:spPr bwMode="auto">
                  <a:xfrm>
                    <a:off x="747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69" name="Freeform 1265"/>
                  <p:cNvSpPr>
                    <a:spLocks/>
                  </p:cNvSpPr>
                  <p:nvPr/>
                </p:nvSpPr>
                <p:spPr bwMode="auto">
                  <a:xfrm>
                    <a:off x="753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70" name="Freeform 1266"/>
                  <p:cNvSpPr>
                    <a:spLocks/>
                  </p:cNvSpPr>
                  <p:nvPr/>
                </p:nvSpPr>
                <p:spPr bwMode="auto">
                  <a:xfrm>
                    <a:off x="759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71" name="Freeform 1267"/>
                  <p:cNvSpPr>
                    <a:spLocks/>
                  </p:cNvSpPr>
                  <p:nvPr/>
                </p:nvSpPr>
                <p:spPr bwMode="auto">
                  <a:xfrm>
                    <a:off x="765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72" name="Freeform 1268"/>
                  <p:cNvSpPr>
                    <a:spLocks/>
                  </p:cNvSpPr>
                  <p:nvPr/>
                </p:nvSpPr>
                <p:spPr bwMode="auto">
                  <a:xfrm>
                    <a:off x="771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73" name="Freeform 1269"/>
                  <p:cNvSpPr>
                    <a:spLocks/>
                  </p:cNvSpPr>
                  <p:nvPr/>
                </p:nvSpPr>
                <p:spPr bwMode="auto">
                  <a:xfrm>
                    <a:off x="777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74" name="Freeform 1270"/>
                  <p:cNvSpPr>
                    <a:spLocks/>
                  </p:cNvSpPr>
                  <p:nvPr/>
                </p:nvSpPr>
                <p:spPr bwMode="auto">
                  <a:xfrm>
                    <a:off x="783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75" name="Freeform 1271"/>
                  <p:cNvSpPr>
                    <a:spLocks/>
                  </p:cNvSpPr>
                  <p:nvPr/>
                </p:nvSpPr>
                <p:spPr bwMode="auto">
                  <a:xfrm>
                    <a:off x="789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76" name="Freeform 1272"/>
                  <p:cNvSpPr>
                    <a:spLocks/>
                  </p:cNvSpPr>
                  <p:nvPr/>
                </p:nvSpPr>
                <p:spPr bwMode="auto">
                  <a:xfrm>
                    <a:off x="795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77" name="Freeform 1273"/>
                  <p:cNvSpPr>
                    <a:spLocks/>
                  </p:cNvSpPr>
                  <p:nvPr/>
                </p:nvSpPr>
                <p:spPr bwMode="auto">
                  <a:xfrm>
                    <a:off x="801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78" name="Freeform 1274"/>
                  <p:cNvSpPr>
                    <a:spLocks/>
                  </p:cNvSpPr>
                  <p:nvPr/>
                </p:nvSpPr>
                <p:spPr bwMode="auto">
                  <a:xfrm>
                    <a:off x="807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79" name="Freeform 1275"/>
                  <p:cNvSpPr>
                    <a:spLocks/>
                  </p:cNvSpPr>
                  <p:nvPr/>
                </p:nvSpPr>
                <p:spPr bwMode="auto">
                  <a:xfrm>
                    <a:off x="813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80" name="Freeform 1276"/>
                  <p:cNvSpPr>
                    <a:spLocks/>
                  </p:cNvSpPr>
                  <p:nvPr/>
                </p:nvSpPr>
                <p:spPr bwMode="auto">
                  <a:xfrm>
                    <a:off x="819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81" name="Freeform 1277"/>
                  <p:cNvSpPr>
                    <a:spLocks/>
                  </p:cNvSpPr>
                  <p:nvPr/>
                </p:nvSpPr>
                <p:spPr bwMode="auto">
                  <a:xfrm>
                    <a:off x="825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82" name="Freeform 1278"/>
                  <p:cNvSpPr>
                    <a:spLocks/>
                  </p:cNvSpPr>
                  <p:nvPr/>
                </p:nvSpPr>
                <p:spPr bwMode="auto">
                  <a:xfrm>
                    <a:off x="831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83" name="Freeform 1279"/>
                  <p:cNvSpPr>
                    <a:spLocks/>
                  </p:cNvSpPr>
                  <p:nvPr/>
                </p:nvSpPr>
                <p:spPr bwMode="auto">
                  <a:xfrm>
                    <a:off x="837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84" name="Freeform 1280"/>
                  <p:cNvSpPr>
                    <a:spLocks/>
                  </p:cNvSpPr>
                  <p:nvPr/>
                </p:nvSpPr>
                <p:spPr bwMode="auto">
                  <a:xfrm>
                    <a:off x="843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85" name="Freeform 1281"/>
                  <p:cNvSpPr>
                    <a:spLocks/>
                  </p:cNvSpPr>
                  <p:nvPr/>
                </p:nvSpPr>
                <p:spPr bwMode="auto">
                  <a:xfrm>
                    <a:off x="849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86" name="Freeform 1282"/>
                  <p:cNvSpPr>
                    <a:spLocks/>
                  </p:cNvSpPr>
                  <p:nvPr/>
                </p:nvSpPr>
                <p:spPr bwMode="auto">
                  <a:xfrm>
                    <a:off x="855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87" name="Freeform 1283"/>
                  <p:cNvSpPr>
                    <a:spLocks/>
                  </p:cNvSpPr>
                  <p:nvPr/>
                </p:nvSpPr>
                <p:spPr bwMode="auto">
                  <a:xfrm>
                    <a:off x="862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88" name="Freeform 1284"/>
                  <p:cNvSpPr>
                    <a:spLocks/>
                  </p:cNvSpPr>
                  <p:nvPr/>
                </p:nvSpPr>
                <p:spPr bwMode="auto">
                  <a:xfrm>
                    <a:off x="868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89" name="Freeform 1285"/>
                  <p:cNvSpPr>
                    <a:spLocks/>
                  </p:cNvSpPr>
                  <p:nvPr/>
                </p:nvSpPr>
                <p:spPr bwMode="auto">
                  <a:xfrm>
                    <a:off x="874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90" name="Freeform 1286"/>
                  <p:cNvSpPr>
                    <a:spLocks/>
                  </p:cNvSpPr>
                  <p:nvPr/>
                </p:nvSpPr>
                <p:spPr bwMode="auto">
                  <a:xfrm>
                    <a:off x="880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91" name="Freeform 1287"/>
                  <p:cNvSpPr>
                    <a:spLocks/>
                  </p:cNvSpPr>
                  <p:nvPr/>
                </p:nvSpPr>
                <p:spPr bwMode="auto">
                  <a:xfrm>
                    <a:off x="886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92" name="Freeform 1288"/>
                  <p:cNvSpPr>
                    <a:spLocks/>
                  </p:cNvSpPr>
                  <p:nvPr/>
                </p:nvSpPr>
                <p:spPr bwMode="auto">
                  <a:xfrm>
                    <a:off x="892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93" name="Freeform 1289"/>
                  <p:cNvSpPr>
                    <a:spLocks/>
                  </p:cNvSpPr>
                  <p:nvPr/>
                </p:nvSpPr>
                <p:spPr bwMode="auto">
                  <a:xfrm>
                    <a:off x="898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94" name="Freeform 1290"/>
                  <p:cNvSpPr>
                    <a:spLocks/>
                  </p:cNvSpPr>
                  <p:nvPr/>
                </p:nvSpPr>
                <p:spPr bwMode="auto">
                  <a:xfrm>
                    <a:off x="904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95" name="Freeform 1291"/>
                  <p:cNvSpPr>
                    <a:spLocks/>
                  </p:cNvSpPr>
                  <p:nvPr/>
                </p:nvSpPr>
                <p:spPr bwMode="auto">
                  <a:xfrm>
                    <a:off x="910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96" name="Freeform 1292"/>
                  <p:cNvSpPr>
                    <a:spLocks/>
                  </p:cNvSpPr>
                  <p:nvPr/>
                </p:nvSpPr>
                <p:spPr bwMode="auto">
                  <a:xfrm>
                    <a:off x="916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97" name="Freeform 1293"/>
                  <p:cNvSpPr>
                    <a:spLocks/>
                  </p:cNvSpPr>
                  <p:nvPr/>
                </p:nvSpPr>
                <p:spPr bwMode="auto">
                  <a:xfrm>
                    <a:off x="922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98" name="Freeform 1294"/>
                  <p:cNvSpPr>
                    <a:spLocks/>
                  </p:cNvSpPr>
                  <p:nvPr/>
                </p:nvSpPr>
                <p:spPr bwMode="auto">
                  <a:xfrm>
                    <a:off x="928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99" name="Freeform 1295"/>
                  <p:cNvSpPr>
                    <a:spLocks/>
                  </p:cNvSpPr>
                  <p:nvPr/>
                </p:nvSpPr>
                <p:spPr bwMode="auto">
                  <a:xfrm>
                    <a:off x="934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00" name="Freeform 1296"/>
                  <p:cNvSpPr>
                    <a:spLocks/>
                  </p:cNvSpPr>
                  <p:nvPr/>
                </p:nvSpPr>
                <p:spPr bwMode="auto">
                  <a:xfrm>
                    <a:off x="940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01" name="Freeform 1297"/>
                  <p:cNvSpPr>
                    <a:spLocks/>
                  </p:cNvSpPr>
                  <p:nvPr/>
                </p:nvSpPr>
                <p:spPr bwMode="auto">
                  <a:xfrm>
                    <a:off x="946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02" name="Freeform 1298"/>
                  <p:cNvSpPr>
                    <a:spLocks/>
                  </p:cNvSpPr>
                  <p:nvPr/>
                </p:nvSpPr>
                <p:spPr bwMode="auto">
                  <a:xfrm>
                    <a:off x="952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03" name="Freeform 1299"/>
                  <p:cNvSpPr>
                    <a:spLocks/>
                  </p:cNvSpPr>
                  <p:nvPr/>
                </p:nvSpPr>
                <p:spPr bwMode="auto">
                  <a:xfrm>
                    <a:off x="958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04" name="Freeform 1300"/>
                  <p:cNvSpPr>
                    <a:spLocks/>
                  </p:cNvSpPr>
                  <p:nvPr/>
                </p:nvSpPr>
                <p:spPr bwMode="auto">
                  <a:xfrm>
                    <a:off x="964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05" name="Freeform 1301"/>
                  <p:cNvSpPr>
                    <a:spLocks/>
                  </p:cNvSpPr>
                  <p:nvPr/>
                </p:nvSpPr>
                <p:spPr bwMode="auto">
                  <a:xfrm>
                    <a:off x="970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06" name="Freeform 1302"/>
                  <p:cNvSpPr>
                    <a:spLocks/>
                  </p:cNvSpPr>
                  <p:nvPr/>
                </p:nvSpPr>
                <p:spPr bwMode="auto">
                  <a:xfrm>
                    <a:off x="976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07" name="Freeform 1303"/>
                  <p:cNvSpPr>
                    <a:spLocks/>
                  </p:cNvSpPr>
                  <p:nvPr/>
                </p:nvSpPr>
                <p:spPr bwMode="auto">
                  <a:xfrm>
                    <a:off x="982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08" name="Freeform 1304"/>
                  <p:cNvSpPr>
                    <a:spLocks/>
                  </p:cNvSpPr>
                  <p:nvPr/>
                </p:nvSpPr>
                <p:spPr bwMode="auto">
                  <a:xfrm>
                    <a:off x="988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09" name="Freeform 1305"/>
                  <p:cNvSpPr>
                    <a:spLocks/>
                  </p:cNvSpPr>
                  <p:nvPr/>
                </p:nvSpPr>
                <p:spPr bwMode="auto">
                  <a:xfrm>
                    <a:off x="994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10" name="Freeform 1306"/>
                  <p:cNvSpPr>
                    <a:spLocks/>
                  </p:cNvSpPr>
                  <p:nvPr/>
                </p:nvSpPr>
                <p:spPr bwMode="auto">
                  <a:xfrm>
                    <a:off x="1000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11" name="Freeform 1307"/>
                  <p:cNvSpPr>
                    <a:spLocks/>
                  </p:cNvSpPr>
                  <p:nvPr/>
                </p:nvSpPr>
                <p:spPr bwMode="auto">
                  <a:xfrm>
                    <a:off x="1006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12" name="Freeform 1308"/>
                  <p:cNvSpPr>
                    <a:spLocks/>
                  </p:cNvSpPr>
                  <p:nvPr/>
                </p:nvSpPr>
                <p:spPr bwMode="auto">
                  <a:xfrm>
                    <a:off x="1012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13" name="Freeform 1309"/>
                  <p:cNvSpPr>
                    <a:spLocks/>
                  </p:cNvSpPr>
                  <p:nvPr/>
                </p:nvSpPr>
                <p:spPr bwMode="auto">
                  <a:xfrm>
                    <a:off x="1018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14" name="Freeform 1310"/>
                  <p:cNvSpPr>
                    <a:spLocks/>
                  </p:cNvSpPr>
                  <p:nvPr/>
                </p:nvSpPr>
                <p:spPr bwMode="auto">
                  <a:xfrm>
                    <a:off x="1024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15" name="Freeform 1311"/>
                  <p:cNvSpPr>
                    <a:spLocks/>
                  </p:cNvSpPr>
                  <p:nvPr/>
                </p:nvSpPr>
                <p:spPr bwMode="auto">
                  <a:xfrm>
                    <a:off x="1030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16" name="Freeform 1312"/>
                  <p:cNvSpPr>
                    <a:spLocks/>
                  </p:cNvSpPr>
                  <p:nvPr/>
                </p:nvSpPr>
                <p:spPr bwMode="auto">
                  <a:xfrm>
                    <a:off x="1036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17" name="Freeform 1313"/>
                  <p:cNvSpPr>
                    <a:spLocks/>
                  </p:cNvSpPr>
                  <p:nvPr/>
                </p:nvSpPr>
                <p:spPr bwMode="auto">
                  <a:xfrm>
                    <a:off x="1042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18" name="Freeform 1314"/>
                  <p:cNvSpPr>
                    <a:spLocks/>
                  </p:cNvSpPr>
                  <p:nvPr/>
                </p:nvSpPr>
                <p:spPr bwMode="auto">
                  <a:xfrm>
                    <a:off x="1048" y="2400"/>
                    <a:ext cx="4" cy="3"/>
                  </a:xfrm>
                  <a:custGeom>
                    <a:avLst/>
                    <a:gdLst>
                      <a:gd name="T0" fmla="*/ 2 w 4"/>
                      <a:gd name="T1" fmla="*/ 0 h 3"/>
                      <a:gd name="T2" fmla="*/ 0 w 4"/>
                      <a:gd name="T3" fmla="*/ 0 h 3"/>
                      <a:gd name="T4" fmla="*/ 0 w 4"/>
                      <a:gd name="T5" fmla="*/ 2 h 3"/>
                      <a:gd name="T6" fmla="*/ 0 w 4"/>
                      <a:gd name="T7" fmla="*/ 3 h 3"/>
                      <a:gd name="T8" fmla="*/ 2 w 4"/>
                      <a:gd name="T9" fmla="*/ 3 h 3"/>
                      <a:gd name="T10" fmla="*/ 2 w 4"/>
                      <a:gd name="T11" fmla="*/ 3 h 3"/>
                      <a:gd name="T12" fmla="*/ 4 w 4"/>
                      <a:gd name="T13" fmla="*/ 2 h 3"/>
                      <a:gd name="T14" fmla="*/ 4 w 4"/>
                      <a:gd name="T15" fmla="*/ 0 h 3"/>
                      <a:gd name="T16" fmla="*/ 2 w 4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"/>
                      <a:gd name="T28" fmla="*/ 0 h 3"/>
                      <a:gd name="T29" fmla="*/ 4 w 4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19" name="Freeform 1315"/>
                  <p:cNvSpPr>
                    <a:spLocks/>
                  </p:cNvSpPr>
                  <p:nvPr/>
                </p:nvSpPr>
                <p:spPr bwMode="auto">
                  <a:xfrm>
                    <a:off x="1055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20" name="Freeform 1316"/>
                  <p:cNvSpPr>
                    <a:spLocks/>
                  </p:cNvSpPr>
                  <p:nvPr/>
                </p:nvSpPr>
                <p:spPr bwMode="auto">
                  <a:xfrm>
                    <a:off x="1061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21" name="Freeform 1317"/>
                  <p:cNvSpPr>
                    <a:spLocks/>
                  </p:cNvSpPr>
                  <p:nvPr/>
                </p:nvSpPr>
                <p:spPr bwMode="auto">
                  <a:xfrm>
                    <a:off x="1067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22" name="Freeform 1318"/>
                  <p:cNvSpPr>
                    <a:spLocks/>
                  </p:cNvSpPr>
                  <p:nvPr/>
                </p:nvSpPr>
                <p:spPr bwMode="auto">
                  <a:xfrm>
                    <a:off x="1073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23" name="Freeform 1319"/>
                  <p:cNvSpPr>
                    <a:spLocks/>
                  </p:cNvSpPr>
                  <p:nvPr/>
                </p:nvSpPr>
                <p:spPr bwMode="auto">
                  <a:xfrm>
                    <a:off x="1079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24" name="Freeform 1320"/>
                  <p:cNvSpPr>
                    <a:spLocks/>
                  </p:cNvSpPr>
                  <p:nvPr/>
                </p:nvSpPr>
                <p:spPr bwMode="auto">
                  <a:xfrm>
                    <a:off x="1085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25" name="Freeform 1321"/>
                  <p:cNvSpPr>
                    <a:spLocks/>
                  </p:cNvSpPr>
                  <p:nvPr/>
                </p:nvSpPr>
                <p:spPr bwMode="auto">
                  <a:xfrm>
                    <a:off x="1091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26" name="Freeform 1322"/>
                  <p:cNvSpPr>
                    <a:spLocks/>
                  </p:cNvSpPr>
                  <p:nvPr/>
                </p:nvSpPr>
                <p:spPr bwMode="auto">
                  <a:xfrm>
                    <a:off x="1097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27" name="Freeform 1323"/>
                  <p:cNvSpPr>
                    <a:spLocks/>
                  </p:cNvSpPr>
                  <p:nvPr/>
                </p:nvSpPr>
                <p:spPr bwMode="auto">
                  <a:xfrm>
                    <a:off x="1103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28" name="Freeform 1324"/>
                  <p:cNvSpPr>
                    <a:spLocks/>
                  </p:cNvSpPr>
                  <p:nvPr/>
                </p:nvSpPr>
                <p:spPr bwMode="auto">
                  <a:xfrm>
                    <a:off x="1109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29" name="Freeform 1325"/>
                  <p:cNvSpPr>
                    <a:spLocks/>
                  </p:cNvSpPr>
                  <p:nvPr/>
                </p:nvSpPr>
                <p:spPr bwMode="auto">
                  <a:xfrm>
                    <a:off x="1115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30" name="Freeform 1326"/>
                  <p:cNvSpPr>
                    <a:spLocks/>
                  </p:cNvSpPr>
                  <p:nvPr/>
                </p:nvSpPr>
                <p:spPr bwMode="auto">
                  <a:xfrm>
                    <a:off x="1121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31" name="Freeform 1327"/>
                  <p:cNvSpPr>
                    <a:spLocks/>
                  </p:cNvSpPr>
                  <p:nvPr/>
                </p:nvSpPr>
                <p:spPr bwMode="auto">
                  <a:xfrm>
                    <a:off x="1127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32" name="Freeform 1328"/>
                  <p:cNvSpPr>
                    <a:spLocks/>
                  </p:cNvSpPr>
                  <p:nvPr/>
                </p:nvSpPr>
                <p:spPr bwMode="auto">
                  <a:xfrm>
                    <a:off x="1133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33" name="Freeform 1329"/>
                  <p:cNvSpPr>
                    <a:spLocks/>
                  </p:cNvSpPr>
                  <p:nvPr/>
                </p:nvSpPr>
                <p:spPr bwMode="auto">
                  <a:xfrm>
                    <a:off x="1139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34" name="Freeform 1330"/>
                  <p:cNvSpPr>
                    <a:spLocks/>
                  </p:cNvSpPr>
                  <p:nvPr/>
                </p:nvSpPr>
                <p:spPr bwMode="auto">
                  <a:xfrm>
                    <a:off x="1145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35" name="Freeform 1331"/>
                  <p:cNvSpPr>
                    <a:spLocks/>
                  </p:cNvSpPr>
                  <p:nvPr/>
                </p:nvSpPr>
                <p:spPr bwMode="auto">
                  <a:xfrm>
                    <a:off x="1151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36" name="Freeform 1332"/>
                  <p:cNvSpPr>
                    <a:spLocks/>
                  </p:cNvSpPr>
                  <p:nvPr/>
                </p:nvSpPr>
                <p:spPr bwMode="auto">
                  <a:xfrm>
                    <a:off x="1157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37" name="Freeform 1333"/>
                  <p:cNvSpPr>
                    <a:spLocks/>
                  </p:cNvSpPr>
                  <p:nvPr/>
                </p:nvSpPr>
                <p:spPr bwMode="auto">
                  <a:xfrm>
                    <a:off x="1163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38" name="Freeform 1334"/>
                  <p:cNvSpPr>
                    <a:spLocks/>
                  </p:cNvSpPr>
                  <p:nvPr/>
                </p:nvSpPr>
                <p:spPr bwMode="auto">
                  <a:xfrm>
                    <a:off x="1169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39" name="Freeform 1335"/>
                  <p:cNvSpPr>
                    <a:spLocks/>
                  </p:cNvSpPr>
                  <p:nvPr/>
                </p:nvSpPr>
                <p:spPr bwMode="auto">
                  <a:xfrm>
                    <a:off x="1175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40" name="Freeform 1336"/>
                  <p:cNvSpPr>
                    <a:spLocks/>
                  </p:cNvSpPr>
                  <p:nvPr/>
                </p:nvSpPr>
                <p:spPr bwMode="auto">
                  <a:xfrm>
                    <a:off x="1181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41" name="Freeform 1337"/>
                  <p:cNvSpPr>
                    <a:spLocks/>
                  </p:cNvSpPr>
                  <p:nvPr/>
                </p:nvSpPr>
                <p:spPr bwMode="auto">
                  <a:xfrm>
                    <a:off x="1187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42" name="Freeform 1338"/>
                  <p:cNvSpPr>
                    <a:spLocks/>
                  </p:cNvSpPr>
                  <p:nvPr/>
                </p:nvSpPr>
                <p:spPr bwMode="auto">
                  <a:xfrm>
                    <a:off x="1193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43" name="Freeform 1339"/>
                  <p:cNvSpPr>
                    <a:spLocks/>
                  </p:cNvSpPr>
                  <p:nvPr/>
                </p:nvSpPr>
                <p:spPr bwMode="auto">
                  <a:xfrm>
                    <a:off x="1199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44" name="Freeform 1340"/>
                  <p:cNvSpPr>
                    <a:spLocks/>
                  </p:cNvSpPr>
                  <p:nvPr/>
                </p:nvSpPr>
                <p:spPr bwMode="auto">
                  <a:xfrm>
                    <a:off x="1205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45" name="Freeform 1341"/>
                  <p:cNvSpPr>
                    <a:spLocks/>
                  </p:cNvSpPr>
                  <p:nvPr/>
                </p:nvSpPr>
                <p:spPr bwMode="auto">
                  <a:xfrm>
                    <a:off x="1211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46" name="Freeform 1342"/>
                  <p:cNvSpPr>
                    <a:spLocks/>
                  </p:cNvSpPr>
                  <p:nvPr/>
                </p:nvSpPr>
                <p:spPr bwMode="auto">
                  <a:xfrm>
                    <a:off x="1217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47" name="Freeform 1343"/>
                  <p:cNvSpPr>
                    <a:spLocks/>
                  </p:cNvSpPr>
                  <p:nvPr/>
                </p:nvSpPr>
                <p:spPr bwMode="auto">
                  <a:xfrm>
                    <a:off x="1223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48" name="Freeform 1344"/>
                  <p:cNvSpPr>
                    <a:spLocks/>
                  </p:cNvSpPr>
                  <p:nvPr/>
                </p:nvSpPr>
                <p:spPr bwMode="auto">
                  <a:xfrm>
                    <a:off x="1229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49" name="Freeform 1345"/>
                  <p:cNvSpPr>
                    <a:spLocks/>
                  </p:cNvSpPr>
                  <p:nvPr/>
                </p:nvSpPr>
                <p:spPr bwMode="auto">
                  <a:xfrm>
                    <a:off x="1235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50" name="Freeform 1346"/>
                  <p:cNvSpPr>
                    <a:spLocks/>
                  </p:cNvSpPr>
                  <p:nvPr/>
                </p:nvSpPr>
                <p:spPr bwMode="auto">
                  <a:xfrm>
                    <a:off x="1242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51" name="Freeform 1347"/>
                  <p:cNvSpPr>
                    <a:spLocks/>
                  </p:cNvSpPr>
                  <p:nvPr/>
                </p:nvSpPr>
                <p:spPr bwMode="auto">
                  <a:xfrm>
                    <a:off x="1248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52" name="Freeform 1348"/>
                  <p:cNvSpPr>
                    <a:spLocks/>
                  </p:cNvSpPr>
                  <p:nvPr/>
                </p:nvSpPr>
                <p:spPr bwMode="auto">
                  <a:xfrm>
                    <a:off x="1254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53" name="Freeform 1349"/>
                  <p:cNvSpPr>
                    <a:spLocks/>
                  </p:cNvSpPr>
                  <p:nvPr/>
                </p:nvSpPr>
                <p:spPr bwMode="auto">
                  <a:xfrm>
                    <a:off x="1260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54" name="Freeform 1350"/>
                  <p:cNvSpPr>
                    <a:spLocks/>
                  </p:cNvSpPr>
                  <p:nvPr/>
                </p:nvSpPr>
                <p:spPr bwMode="auto">
                  <a:xfrm>
                    <a:off x="1266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55" name="Freeform 1351"/>
                  <p:cNvSpPr>
                    <a:spLocks/>
                  </p:cNvSpPr>
                  <p:nvPr/>
                </p:nvSpPr>
                <p:spPr bwMode="auto">
                  <a:xfrm>
                    <a:off x="1272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56" name="Freeform 1352"/>
                  <p:cNvSpPr>
                    <a:spLocks/>
                  </p:cNvSpPr>
                  <p:nvPr/>
                </p:nvSpPr>
                <p:spPr bwMode="auto">
                  <a:xfrm>
                    <a:off x="1278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57" name="Freeform 1353"/>
                  <p:cNvSpPr>
                    <a:spLocks/>
                  </p:cNvSpPr>
                  <p:nvPr/>
                </p:nvSpPr>
                <p:spPr bwMode="auto">
                  <a:xfrm>
                    <a:off x="1284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58" name="Freeform 1354"/>
                  <p:cNvSpPr>
                    <a:spLocks/>
                  </p:cNvSpPr>
                  <p:nvPr/>
                </p:nvSpPr>
                <p:spPr bwMode="auto">
                  <a:xfrm>
                    <a:off x="1290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59" name="Freeform 1355"/>
                  <p:cNvSpPr>
                    <a:spLocks/>
                  </p:cNvSpPr>
                  <p:nvPr/>
                </p:nvSpPr>
                <p:spPr bwMode="auto">
                  <a:xfrm>
                    <a:off x="1296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60" name="Freeform 1356"/>
                  <p:cNvSpPr>
                    <a:spLocks/>
                  </p:cNvSpPr>
                  <p:nvPr/>
                </p:nvSpPr>
                <p:spPr bwMode="auto">
                  <a:xfrm>
                    <a:off x="1302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61" name="Freeform 1357"/>
                  <p:cNvSpPr>
                    <a:spLocks/>
                  </p:cNvSpPr>
                  <p:nvPr/>
                </p:nvSpPr>
                <p:spPr bwMode="auto">
                  <a:xfrm>
                    <a:off x="1308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62" name="Freeform 1358"/>
                  <p:cNvSpPr>
                    <a:spLocks/>
                  </p:cNvSpPr>
                  <p:nvPr/>
                </p:nvSpPr>
                <p:spPr bwMode="auto">
                  <a:xfrm>
                    <a:off x="1314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63" name="Freeform 1359"/>
                  <p:cNvSpPr>
                    <a:spLocks/>
                  </p:cNvSpPr>
                  <p:nvPr/>
                </p:nvSpPr>
                <p:spPr bwMode="auto">
                  <a:xfrm>
                    <a:off x="1320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64" name="Freeform 1360"/>
                  <p:cNvSpPr>
                    <a:spLocks/>
                  </p:cNvSpPr>
                  <p:nvPr/>
                </p:nvSpPr>
                <p:spPr bwMode="auto">
                  <a:xfrm>
                    <a:off x="1326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65" name="Freeform 1361"/>
                  <p:cNvSpPr>
                    <a:spLocks/>
                  </p:cNvSpPr>
                  <p:nvPr/>
                </p:nvSpPr>
                <p:spPr bwMode="auto">
                  <a:xfrm>
                    <a:off x="1332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66" name="Freeform 1362"/>
                  <p:cNvSpPr>
                    <a:spLocks/>
                  </p:cNvSpPr>
                  <p:nvPr/>
                </p:nvSpPr>
                <p:spPr bwMode="auto">
                  <a:xfrm>
                    <a:off x="1338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67" name="Freeform 1363"/>
                  <p:cNvSpPr>
                    <a:spLocks/>
                  </p:cNvSpPr>
                  <p:nvPr/>
                </p:nvSpPr>
                <p:spPr bwMode="auto">
                  <a:xfrm>
                    <a:off x="1344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68" name="Freeform 1364"/>
                  <p:cNvSpPr>
                    <a:spLocks/>
                  </p:cNvSpPr>
                  <p:nvPr/>
                </p:nvSpPr>
                <p:spPr bwMode="auto">
                  <a:xfrm>
                    <a:off x="1350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69" name="Freeform 1365"/>
                  <p:cNvSpPr>
                    <a:spLocks/>
                  </p:cNvSpPr>
                  <p:nvPr/>
                </p:nvSpPr>
                <p:spPr bwMode="auto">
                  <a:xfrm>
                    <a:off x="1356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70" name="Freeform 1366"/>
                  <p:cNvSpPr>
                    <a:spLocks/>
                  </p:cNvSpPr>
                  <p:nvPr/>
                </p:nvSpPr>
                <p:spPr bwMode="auto">
                  <a:xfrm>
                    <a:off x="1362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71" name="Freeform 1367"/>
                  <p:cNvSpPr>
                    <a:spLocks/>
                  </p:cNvSpPr>
                  <p:nvPr/>
                </p:nvSpPr>
                <p:spPr bwMode="auto">
                  <a:xfrm>
                    <a:off x="1368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72" name="Freeform 1368"/>
                  <p:cNvSpPr>
                    <a:spLocks/>
                  </p:cNvSpPr>
                  <p:nvPr/>
                </p:nvSpPr>
                <p:spPr bwMode="auto">
                  <a:xfrm>
                    <a:off x="1374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73" name="Freeform 1369"/>
                  <p:cNvSpPr>
                    <a:spLocks/>
                  </p:cNvSpPr>
                  <p:nvPr/>
                </p:nvSpPr>
                <p:spPr bwMode="auto">
                  <a:xfrm>
                    <a:off x="1380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74" name="Freeform 1370"/>
                  <p:cNvSpPr>
                    <a:spLocks/>
                  </p:cNvSpPr>
                  <p:nvPr/>
                </p:nvSpPr>
                <p:spPr bwMode="auto">
                  <a:xfrm>
                    <a:off x="1386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75" name="Freeform 1371"/>
                  <p:cNvSpPr>
                    <a:spLocks/>
                  </p:cNvSpPr>
                  <p:nvPr/>
                </p:nvSpPr>
                <p:spPr bwMode="auto">
                  <a:xfrm>
                    <a:off x="1392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76" name="Freeform 1372"/>
                  <p:cNvSpPr>
                    <a:spLocks/>
                  </p:cNvSpPr>
                  <p:nvPr/>
                </p:nvSpPr>
                <p:spPr bwMode="auto">
                  <a:xfrm>
                    <a:off x="1398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77" name="Freeform 1373"/>
                  <p:cNvSpPr>
                    <a:spLocks/>
                  </p:cNvSpPr>
                  <p:nvPr/>
                </p:nvSpPr>
                <p:spPr bwMode="auto">
                  <a:xfrm>
                    <a:off x="1404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78" name="Freeform 1374"/>
                  <p:cNvSpPr>
                    <a:spLocks/>
                  </p:cNvSpPr>
                  <p:nvPr/>
                </p:nvSpPr>
                <p:spPr bwMode="auto">
                  <a:xfrm>
                    <a:off x="1410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79" name="Freeform 1375"/>
                  <p:cNvSpPr>
                    <a:spLocks/>
                  </p:cNvSpPr>
                  <p:nvPr/>
                </p:nvSpPr>
                <p:spPr bwMode="auto">
                  <a:xfrm>
                    <a:off x="1416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80" name="Freeform 1376"/>
                  <p:cNvSpPr>
                    <a:spLocks/>
                  </p:cNvSpPr>
                  <p:nvPr/>
                </p:nvSpPr>
                <p:spPr bwMode="auto">
                  <a:xfrm>
                    <a:off x="1422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81" name="Freeform 1377"/>
                  <p:cNvSpPr>
                    <a:spLocks/>
                  </p:cNvSpPr>
                  <p:nvPr/>
                </p:nvSpPr>
                <p:spPr bwMode="auto">
                  <a:xfrm>
                    <a:off x="1428" y="2400"/>
                    <a:ext cx="4" cy="3"/>
                  </a:xfrm>
                  <a:custGeom>
                    <a:avLst/>
                    <a:gdLst>
                      <a:gd name="T0" fmla="*/ 2 w 4"/>
                      <a:gd name="T1" fmla="*/ 0 h 3"/>
                      <a:gd name="T2" fmla="*/ 0 w 4"/>
                      <a:gd name="T3" fmla="*/ 0 h 3"/>
                      <a:gd name="T4" fmla="*/ 0 w 4"/>
                      <a:gd name="T5" fmla="*/ 2 h 3"/>
                      <a:gd name="T6" fmla="*/ 0 w 4"/>
                      <a:gd name="T7" fmla="*/ 3 h 3"/>
                      <a:gd name="T8" fmla="*/ 2 w 4"/>
                      <a:gd name="T9" fmla="*/ 3 h 3"/>
                      <a:gd name="T10" fmla="*/ 2 w 4"/>
                      <a:gd name="T11" fmla="*/ 3 h 3"/>
                      <a:gd name="T12" fmla="*/ 4 w 4"/>
                      <a:gd name="T13" fmla="*/ 2 h 3"/>
                      <a:gd name="T14" fmla="*/ 4 w 4"/>
                      <a:gd name="T15" fmla="*/ 0 h 3"/>
                      <a:gd name="T16" fmla="*/ 2 w 4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"/>
                      <a:gd name="T28" fmla="*/ 0 h 3"/>
                      <a:gd name="T29" fmla="*/ 4 w 4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82" name="Freeform 1378"/>
                  <p:cNvSpPr>
                    <a:spLocks/>
                  </p:cNvSpPr>
                  <p:nvPr/>
                </p:nvSpPr>
                <p:spPr bwMode="auto">
                  <a:xfrm>
                    <a:off x="1435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83" name="Freeform 1379"/>
                  <p:cNvSpPr>
                    <a:spLocks/>
                  </p:cNvSpPr>
                  <p:nvPr/>
                </p:nvSpPr>
                <p:spPr bwMode="auto">
                  <a:xfrm>
                    <a:off x="1441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84" name="Freeform 1380"/>
                  <p:cNvSpPr>
                    <a:spLocks/>
                  </p:cNvSpPr>
                  <p:nvPr/>
                </p:nvSpPr>
                <p:spPr bwMode="auto">
                  <a:xfrm>
                    <a:off x="1447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85" name="Freeform 1381"/>
                  <p:cNvSpPr>
                    <a:spLocks/>
                  </p:cNvSpPr>
                  <p:nvPr/>
                </p:nvSpPr>
                <p:spPr bwMode="auto">
                  <a:xfrm>
                    <a:off x="1453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86" name="Freeform 1382"/>
                  <p:cNvSpPr>
                    <a:spLocks/>
                  </p:cNvSpPr>
                  <p:nvPr/>
                </p:nvSpPr>
                <p:spPr bwMode="auto">
                  <a:xfrm>
                    <a:off x="1459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87" name="Freeform 1383"/>
                  <p:cNvSpPr>
                    <a:spLocks/>
                  </p:cNvSpPr>
                  <p:nvPr/>
                </p:nvSpPr>
                <p:spPr bwMode="auto">
                  <a:xfrm>
                    <a:off x="1465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88" name="Freeform 1384"/>
                  <p:cNvSpPr>
                    <a:spLocks/>
                  </p:cNvSpPr>
                  <p:nvPr/>
                </p:nvSpPr>
                <p:spPr bwMode="auto">
                  <a:xfrm>
                    <a:off x="1471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89" name="Freeform 1385"/>
                  <p:cNvSpPr>
                    <a:spLocks/>
                  </p:cNvSpPr>
                  <p:nvPr/>
                </p:nvSpPr>
                <p:spPr bwMode="auto">
                  <a:xfrm>
                    <a:off x="1477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90" name="Freeform 1386"/>
                  <p:cNvSpPr>
                    <a:spLocks/>
                  </p:cNvSpPr>
                  <p:nvPr/>
                </p:nvSpPr>
                <p:spPr bwMode="auto">
                  <a:xfrm>
                    <a:off x="1483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91" name="Freeform 1387"/>
                  <p:cNvSpPr>
                    <a:spLocks/>
                  </p:cNvSpPr>
                  <p:nvPr/>
                </p:nvSpPr>
                <p:spPr bwMode="auto">
                  <a:xfrm>
                    <a:off x="1489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92" name="Freeform 1388"/>
                  <p:cNvSpPr>
                    <a:spLocks/>
                  </p:cNvSpPr>
                  <p:nvPr/>
                </p:nvSpPr>
                <p:spPr bwMode="auto">
                  <a:xfrm>
                    <a:off x="1495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93" name="Freeform 1389"/>
                  <p:cNvSpPr>
                    <a:spLocks/>
                  </p:cNvSpPr>
                  <p:nvPr/>
                </p:nvSpPr>
                <p:spPr bwMode="auto">
                  <a:xfrm>
                    <a:off x="1501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94" name="Freeform 1390"/>
                  <p:cNvSpPr>
                    <a:spLocks/>
                  </p:cNvSpPr>
                  <p:nvPr/>
                </p:nvSpPr>
                <p:spPr bwMode="auto">
                  <a:xfrm>
                    <a:off x="1507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95" name="Freeform 1391"/>
                  <p:cNvSpPr>
                    <a:spLocks/>
                  </p:cNvSpPr>
                  <p:nvPr/>
                </p:nvSpPr>
                <p:spPr bwMode="auto">
                  <a:xfrm>
                    <a:off x="1513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96" name="Freeform 1392"/>
                  <p:cNvSpPr>
                    <a:spLocks/>
                  </p:cNvSpPr>
                  <p:nvPr/>
                </p:nvSpPr>
                <p:spPr bwMode="auto">
                  <a:xfrm>
                    <a:off x="1519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97" name="Freeform 1393"/>
                  <p:cNvSpPr>
                    <a:spLocks/>
                  </p:cNvSpPr>
                  <p:nvPr/>
                </p:nvSpPr>
                <p:spPr bwMode="auto">
                  <a:xfrm>
                    <a:off x="1525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98" name="Freeform 1394"/>
                  <p:cNvSpPr>
                    <a:spLocks/>
                  </p:cNvSpPr>
                  <p:nvPr/>
                </p:nvSpPr>
                <p:spPr bwMode="auto">
                  <a:xfrm>
                    <a:off x="1531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599" name="Freeform 1395"/>
                  <p:cNvSpPr>
                    <a:spLocks/>
                  </p:cNvSpPr>
                  <p:nvPr/>
                </p:nvSpPr>
                <p:spPr bwMode="auto">
                  <a:xfrm>
                    <a:off x="1537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00" name="Freeform 1396"/>
                  <p:cNvSpPr>
                    <a:spLocks/>
                  </p:cNvSpPr>
                  <p:nvPr/>
                </p:nvSpPr>
                <p:spPr bwMode="auto">
                  <a:xfrm>
                    <a:off x="1543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01" name="Freeform 1397"/>
                  <p:cNvSpPr>
                    <a:spLocks/>
                  </p:cNvSpPr>
                  <p:nvPr/>
                </p:nvSpPr>
                <p:spPr bwMode="auto">
                  <a:xfrm>
                    <a:off x="1549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02" name="Freeform 1398"/>
                  <p:cNvSpPr>
                    <a:spLocks/>
                  </p:cNvSpPr>
                  <p:nvPr/>
                </p:nvSpPr>
                <p:spPr bwMode="auto">
                  <a:xfrm>
                    <a:off x="1555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03" name="Freeform 1399"/>
                  <p:cNvSpPr>
                    <a:spLocks/>
                  </p:cNvSpPr>
                  <p:nvPr/>
                </p:nvSpPr>
                <p:spPr bwMode="auto">
                  <a:xfrm>
                    <a:off x="1561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04" name="Freeform 1400"/>
                  <p:cNvSpPr>
                    <a:spLocks/>
                  </p:cNvSpPr>
                  <p:nvPr/>
                </p:nvSpPr>
                <p:spPr bwMode="auto">
                  <a:xfrm>
                    <a:off x="1567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05" name="Freeform 1401"/>
                  <p:cNvSpPr>
                    <a:spLocks/>
                  </p:cNvSpPr>
                  <p:nvPr/>
                </p:nvSpPr>
                <p:spPr bwMode="auto">
                  <a:xfrm>
                    <a:off x="1573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06" name="Freeform 1402"/>
                  <p:cNvSpPr>
                    <a:spLocks/>
                  </p:cNvSpPr>
                  <p:nvPr/>
                </p:nvSpPr>
                <p:spPr bwMode="auto">
                  <a:xfrm>
                    <a:off x="1579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07" name="Freeform 1403"/>
                  <p:cNvSpPr>
                    <a:spLocks/>
                  </p:cNvSpPr>
                  <p:nvPr/>
                </p:nvSpPr>
                <p:spPr bwMode="auto">
                  <a:xfrm>
                    <a:off x="1585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08" name="Freeform 1404"/>
                  <p:cNvSpPr>
                    <a:spLocks/>
                  </p:cNvSpPr>
                  <p:nvPr/>
                </p:nvSpPr>
                <p:spPr bwMode="auto">
                  <a:xfrm>
                    <a:off x="1591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09" name="Freeform 1405"/>
                  <p:cNvSpPr>
                    <a:spLocks/>
                  </p:cNvSpPr>
                  <p:nvPr/>
                </p:nvSpPr>
                <p:spPr bwMode="auto">
                  <a:xfrm>
                    <a:off x="1597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10" name="Freeform 1406"/>
                  <p:cNvSpPr>
                    <a:spLocks/>
                  </p:cNvSpPr>
                  <p:nvPr/>
                </p:nvSpPr>
                <p:spPr bwMode="auto">
                  <a:xfrm>
                    <a:off x="1603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11" name="Freeform 1407"/>
                  <p:cNvSpPr>
                    <a:spLocks/>
                  </p:cNvSpPr>
                  <p:nvPr/>
                </p:nvSpPr>
                <p:spPr bwMode="auto">
                  <a:xfrm>
                    <a:off x="1609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12" name="Freeform 1408"/>
                  <p:cNvSpPr>
                    <a:spLocks/>
                  </p:cNvSpPr>
                  <p:nvPr/>
                </p:nvSpPr>
                <p:spPr bwMode="auto">
                  <a:xfrm>
                    <a:off x="1615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13" name="Freeform 1409"/>
                  <p:cNvSpPr>
                    <a:spLocks/>
                  </p:cNvSpPr>
                  <p:nvPr/>
                </p:nvSpPr>
                <p:spPr bwMode="auto">
                  <a:xfrm>
                    <a:off x="1622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14" name="Freeform 1410"/>
                  <p:cNvSpPr>
                    <a:spLocks/>
                  </p:cNvSpPr>
                  <p:nvPr/>
                </p:nvSpPr>
                <p:spPr bwMode="auto">
                  <a:xfrm>
                    <a:off x="1628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15" name="Freeform 1411"/>
                  <p:cNvSpPr>
                    <a:spLocks/>
                  </p:cNvSpPr>
                  <p:nvPr/>
                </p:nvSpPr>
                <p:spPr bwMode="auto">
                  <a:xfrm>
                    <a:off x="1634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16" name="Freeform 1412"/>
                  <p:cNvSpPr>
                    <a:spLocks/>
                  </p:cNvSpPr>
                  <p:nvPr/>
                </p:nvSpPr>
                <p:spPr bwMode="auto">
                  <a:xfrm>
                    <a:off x="1640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17" name="Freeform 1413"/>
                  <p:cNvSpPr>
                    <a:spLocks/>
                  </p:cNvSpPr>
                  <p:nvPr/>
                </p:nvSpPr>
                <p:spPr bwMode="auto">
                  <a:xfrm>
                    <a:off x="1646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18" name="Freeform 1414"/>
                  <p:cNvSpPr>
                    <a:spLocks/>
                  </p:cNvSpPr>
                  <p:nvPr/>
                </p:nvSpPr>
                <p:spPr bwMode="auto">
                  <a:xfrm>
                    <a:off x="1652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19" name="Freeform 1415"/>
                  <p:cNvSpPr>
                    <a:spLocks/>
                  </p:cNvSpPr>
                  <p:nvPr/>
                </p:nvSpPr>
                <p:spPr bwMode="auto">
                  <a:xfrm>
                    <a:off x="1658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20" name="Freeform 1416"/>
                  <p:cNvSpPr>
                    <a:spLocks/>
                  </p:cNvSpPr>
                  <p:nvPr/>
                </p:nvSpPr>
                <p:spPr bwMode="auto">
                  <a:xfrm>
                    <a:off x="1664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21" name="Freeform 1417"/>
                  <p:cNvSpPr>
                    <a:spLocks/>
                  </p:cNvSpPr>
                  <p:nvPr/>
                </p:nvSpPr>
                <p:spPr bwMode="auto">
                  <a:xfrm>
                    <a:off x="1670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22" name="Freeform 1418"/>
                  <p:cNvSpPr>
                    <a:spLocks/>
                  </p:cNvSpPr>
                  <p:nvPr/>
                </p:nvSpPr>
                <p:spPr bwMode="auto">
                  <a:xfrm>
                    <a:off x="1676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23" name="Freeform 1419"/>
                  <p:cNvSpPr>
                    <a:spLocks/>
                  </p:cNvSpPr>
                  <p:nvPr/>
                </p:nvSpPr>
                <p:spPr bwMode="auto">
                  <a:xfrm>
                    <a:off x="1682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24" name="Freeform 1420"/>
                  <p:cNvSpPr>
                    <a:spLocks/>
                  </p:cNvSpPr>
                  <p:nvPr/>
                </p:nvSpPr>
                <p:spPr bwMode="auto">
                  <a:xfrm>
                    <a:off x="1688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25" name="Freeform 1421"/>
                  <p:cNvSpPr>
                    <a:spLocks/>
                  </p:cNvSpPr>
                  <p:nvPr/>
                </p:nvSpPr>
                <p:spPr bwMode="auto">
                  <a:xfrm>
                    <a:off x="1694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26" name="Freeform 1422"/>
                  <p:cNvSpPr>
                    <a:spLocks/>
                  </p:cNvSpPr>
                  <p:nvPr/>
                </p:nvSpPr>
                <p:spPr bwMode="auto">
                  <a:xfrm>
                    <a:off x="1700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27" name="Freeform 1423"/>
                  <p:cNvSpPr>
                    <a:spLocks/>
                  </p:cNvSpPr>
                  <p:nvPr/>
                </p:nvSpPr>
                <p:spPr bwMode="auto">
                  <a:xfrm>
                    <a:off x="1706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28" name="Freeform 1424"/>
                  <p:cNvSpPr>
                    <a:spLocks/>
                  </p:cNvSpPr>
                  <p:nvPr/>
                </p:nvSpPr>
                <p:spPr bwMode="auto">
                  <a:xfrm>
                    <a:off x="1712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29" name="Freeform 1425"/>
                  <p:cNvSpPr>
                    <a:spLocks/>
                  </p:cNvSpPr>
                  <p:nvPr/>
                </p:nvSpPr>
                <p:spPr bwMode="auto">
                  <a:xfrm>
                    <a:off x="1718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30" name="Freeform 1426"/>
                  <p:cNvSpPr>
                    <a:spLocks/>
                  </p:cNvSpPr>
                  <p:nvPr/>
                </p:nvSpPr>
                <p:spPr bwMode="auto">
                  <a:xfrm>
                    <a:off x="1724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31" name="Freeform 1427"/>
                  <p:cNvSpPr>
                    <a:spLocks/>
                  </p:cNvSpPr>
                  <p:nvPr/>
                </p:nvSpPr>
                <p:spPr bwMode="auto">
                  <a:xfrm>
                    <a:off x="1730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32" name="Freeform 1428"/>
                  <p:cNvSpPr>
                    <a:spLocks/>
                  </p:cNvSpPr>
                  <p:nvPr/>
                </p:nvSpPr>
                <p:spPr bwMode="auto">
                  <a:xfrm>
                    <a:off x="1736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33" name="Freeform 1429"/>
                  <p:cNvSpPr>
                    <a:spLocks/>
                  </p:cNvSpPr>
                  <p:nvPr/>
                </p:nvSpPr>
                <p:spPr bwMode="auto">
                  <a:xfrm>
                    <a:off x="1742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34" name="Freeform 1430"/>
                  <p:cNvSpPr>
                    <a:spLocks/>
                  </p:cNvSpPr>
                  <p:nvPr/>
                </p:nvSpPr>
                <p:spPr bwMode="auto">
                  <a:xfrm>
                    <a:off x="1748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35" name="Freeform 1431"/>
                  <p:cNvSpPr>
                    <a:spLocks/>
                  </p:cNvSpPr>
                  <p:nvPr/>
                </p:nvSpPr>
                <p:spPr bwMode="auto">
                  <a:xfrm>
                    <a:off x="1754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36" name="Freeform 1432"/>
                  <p:cNvSpPr>
                    <a:spLocks/>
                  </p:cNvSpPr>
                  <p:nvPr/>
                </p:nvSpPr>
                <p:spPr bwMode="auto">
                  <a:xfrm>
                    <a:off x="1760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37" name="Freeform 1433"/>
                  <p:cNvSpPr>
                    <a:spLocks/>
                  </p:cNvSpPr>
                  <p:nvPr/>
                </p:nvSpPr>
                <p:spPr bwMode="auto">
                  <a:xfrm>
                    <a:off x="1766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38" name="Freeform 1434"/>
                  <p:cNvSpPr>
                    <a:spLocks/>
                  </p:cNvSpPr>
                  <p:nvPr/>
                </p:nvSpPr>
                <p:spPr bwMode="auto">
                  <a:xfrm>
                    <a:off x="1772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39" name="Freeform 1435"/>
                  <p:cNvSpPr>
                    <a:spLocks/>
                  </p:cNvSpPr>
                  <p:nvPr/>
                </p:nvSpPr>
                <p:spPr bwMode="auto">
                  <a:xfrm>
                    <a:off x="1778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40" name="Freeform 1436"/>
                  <p:cNvSpPr>
                    <a:spLocks/>
                  </p:cNvSpPr>
                  <p:nvPr/>
                </p:nvSpPr>
                <p:spPr bwMode="auto">
                  <a:xfrm>
                    <a:off x="1784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41" name="Freeform 1437"/>
                  <p:cNvSpPr>
                    <a:spLocks/>
                  </p:cNvSpPr>
                  <p:nvPr/>
                </p:nvSpPr>
                <p:spPr bwMode="auto">
                  <a:xfrm>
                    <a:off x="1790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42" name="Freeform 1438"/>
                  <p:cNvSpPr>
                    <a:spLocks/>
                  </p:cNvSpPr>
                  <p:nvPr/>
                </p:nvSpPr>
                <p:spPr bwMode="auto">
                  <a:xfrm>
                    <a:off x="1796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43" name="Freeform 1439"/>
                  <p:cNvSpPr>
                    <a:spLocks/>
                  </p:cNvSpPr>
                  <p:nvPr/>
                </p:nvSpPr>
                <p:spPr bwMode="auto">
                  <a:xfrm>
                    <a:off x="1802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44" name="Freeform 1440"/>
                  <p:cNvSpPr>
                    <a:spLocks/>
                  </p:cNvSpPr>
                  <p:nvPr/>
                </p:nvSpPr>
                <p:spPr bwMode="auto">
                  <a:xfrm>
                    <a:off x="1808" y="2400"/>
                    <a:ext cx="4" cy="3"/>
                  </a:xfrm>
                  <a:custGeom>
                    <a:avLst/>
                    <a:gdLst>
                      <a:gd name="T0" fmla="*/ 2 w 4"/>
                      <a:gd name="T1" fmla="*/ 0 h 3"/>
                      <a:gd name="T2" fmla="*/ 0 w 4"/>
                      <a:gd name="T3" fmla="*/ 0 h 3"/>
                      <a:gd name="T4" fmla="*/ 0 w 4"/>
                      <a:gd name="T5" fmla="*/ 2 h 3"/>
                      <a:gd name="T6" fmla="*/ 0 w 4"/>
                      <a:gd name="T7" fmla="*/ 3 h 3"/>
                      <a:gd name="T8" fmla="*/ 2 w 4"/>
                      <a:gd name="T9" fmla="*/ 3 h 3"/>
                      <a:gd name="T10" fmla="*/ 2 w 4"/>
                      <a:gd name="T11" fmla="*/ 3 h 3"/>
                      <a:gd name="T12" fmla="*/ 4 w 4"/>
                      <a:gd name="T13" fmla="*/ 2 h 3"/>
                      <a:gd name="T14" fmla="*/ 4 w 4"/>
                      <a:gd name="T15" fmla="*/ 0 h 3"/>
                      <a:gd name="T16" fmla="*/ 2 w 4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"/>
                      <a:gd name="T28" fmla="*/ 0 h 3"/>
                      <a:gd name="T29" fmla="*/ 4 w 4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45" name="Freeform 1441"/>
                  <p:cNvSpPr>
                    <a:spLocks/>
                  </p:cNvSpPr>
                  <p:nvPr/>
                </p:nvSpPr>
                <p:spPr bwMode="auto">
                  <a:xfrm>
                    <a:off x="1815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46" name="Freeform 1442"/>
                  <p:cNvSpPr>
                    <a:spLocks/>
                  </p:cNvSpPr>
                  <p:nvPr/>
                </p:nvSpPr>
                <p:spPr bwMode="auto">
                  <a:xfrm>
                    <a:off x="1821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47" name="Freeform 1443"/>
                  <p:cNvSpPr>
                    <a:spLocks/>
                  </p:cNvSpPr>
                  <p:nvPr/>
                </p:nvSpPr>
                <p:spPr bwMode="auto">
                  <a:xfrm>
                    <a:off x="1827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48" name="Freeform 1444"/>
                  <p:cNvSpPr>
                    <a:spLocks/>
                  </p:cNvSpPr>
                  <p:nvPr/>
                </p:nvSpPr>
                <p:spPr bwMode="auto">
                  <a:xfrm>
                    <a:off x="1833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49" name="Freeform 1445"/>
                  <p:cNvSpPr>
                    <a:spLocks/>
                  </p:cNvSpPr>
                  <p:nvPr/>
                </p:nvSpPr>
                <p:spPr bwMode="auto">
                  <a:xfrm>
                    <a:off x="1839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50" name="Freeform 1446"/>
                  <p:cNvSpPr>
                    <a:spLocks/>
                  </p:cNvSpPr>
                  <p:nvPr/>
                </p:nvSpPr>
                <p:spPr bwMode="auto">
                  <a:xfrm>
                    <a:off x="1845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51" name="Freeform 1447"/>
                  <p:cNvSpPr>
                    <a:spLocks/>
                  </p:cNvSpPr>
                  <p:nvPr/>
                </p:nvSpPr>
                <p:spPr bwMode="auto">
                  <a:xfrm>
                    <a:off x="1851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52" name="Freeform 1448"/>
                  <p:cNvSpPr>
                    <a:spLocks/>
                  </p:cNvSpPr>
                  <p:nvPr/>
                </p:nvSpPr>
                <p:spPr bwMode="auto">
                  <a:xfrm>
                    <a:off x="1857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653" name="Freeform 1449"/>
                  <p:cNvSpPr>
                    <a:spLocks/>
                  </p:cNvSpPr>
                  <p:nvPr/>
                </p:nvSpPr>
                <p:spPr bwMode="auto">
                  <a:xfrm>
                    <a:off x="1863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9248" name="Group 1651"/>
                <p:cNvGrpSpPr>
                  <a:grpSpLocks/>
                </p:cNvGrpSpPr>
                <p:nvPr/>
              </p:nvGrpSpPr>
              <p:grpSpPr bwMode="auto">
                <a:xfrm>
                  <a:off x="1869" y="2400"/>
                  <a:ext cx="1203" cy="3"/>
                  <a:chOff x="1869" y="2400"/>
                  <a:chExt cx="1203" cy="3"/>
                </a:xfrm>
              </p:grpSpPr>
              <p:sp>
                <p:nvSpPr>
                  <p:cNvPr id="19254" name="Freeform 1451"/>
                  <p:cNvSpPr>
                    <a:spLocks/>
                  </p:cNvSpPr>
                  <p:nvPr/>
                </p:nvSpPr>
                <p:spPr bwMode="auto">
                  <a:xfrm>
                    <a:off x="1869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55" name="Freeform 1452"/>
                  <p:cNvSpPr>
                    <a:spLocks/>
                  </p:cNvSpPr>
                  <p:nvPr/>
                </p:nvSpPr>
                <p:spPr bwMode="auto">
                  <a:xfrm>
                    <a:off x="1875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56" name="Freeform 1453"/>
                  <p:cNvSpPr>
                    <a:spLocks/>
                  </p:cNvSpPr>
                  <p:nvPr/>
                </p:nvSpPr>
                <p:spPr bwMode="auto">
                  <a:xfrm>
                    <a:off x="1881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57" name="Freeform 1454"/>
                  <p:cNvSpPr>
                    <a:spLocks/>
                  </p:cNvSpPr>
                  <p:nvPr/>
                </p:nvSpPr>
                <p:spPr bwMode="auto">
                  <a:xfrm>
                    <a:off x="1887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58" name="Freeform 1455"/>
                  <p:cNvSpPr>
                    <a:spLocks/>
                  </p:cNvSpPr>
                  <p:nvPr/>
                </p:nvSpPr>
                <p:spPr bwMode="auto">
                  <a:xfrm>
                    <a:off x="1893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59" name="Freeform 1456"/>
                  <p:cNvSpPr>
                    <a:spLocks/>
                  </p:cNvSpPr>
                  <p:nvPr/>
                </p:nvSpPr>
                <p:spPr bwMode="auto">
                  <a:xfrm>
                    <a:off x="1899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60" name="Freeform 1457"/>
                  <p:cNvSpPr>
                    <a:spLocks/>
                  </p:cNvSpPr>
                  <p:nvPr/>
                </p:nvSpPr>
                <p:spPr bwMode="auto">
                  <a:xfrm>
                    <a:off x="1905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61" name="Freeform 1458"/>
                  <p:cNvSpPr>
                    <a:spLocks/>
                  </p:cNvSpPr>
                  <p:nvPr/>
                </p:nvSpPr>
                <p:spPr bwMode="auto">
                  <a:xfrm>
                    <a:off x="1911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62" name="Freeform 1459"/>
                  <p:cNvSpPr>
                    <a:spLocks/>
                  </p:cNvSpPr>
                  <p:nvPr/>
                </p:nvSpPr>
                <p:spPr bwMode="auto">
                  <a:xfrm>
                    <a:off x="1917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63" name="Freeform 1460"/>
                  <p:cNvSpPr>
                    <a:spLocks/>
                  </p:cNvSpPr>
                  <p:nvPr/>
                </p:nvSpPr>
                <p:spPr bwMode="auto">
                  <a:xfrm>
                    <a:off x="1923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64" name="Freeform 1461"/>
                  <p:cNvSpPr>
                    <a:spLocks/>
                  </p:cNvSpPr>
                  <p:nvPr/>
                </p:nvSpPr>
                <p:spPr bwMode="auto">
                  <a:xfrm>
                    <a:off x="1929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65" name="Freeform 1462"/>
                  <p:cNvSpPr>
                    <a:spLocks/>
                  </p:cNvSpPr>
                  <p:nvPr/>
                </p:nvSpPr>
                <p:spPr bwMode="auto">
                  <a:xfrm>
                    <a:off x="1935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66" name="Freeform 1463"/>
                  <p:cNvSpPr>
                    <a:spLocks/>
                  </p:cNvSpPr>
                  <p:nvPr/>
                </p:nvSpPr>
                <p:spPr bwMode="auto">
                  <a:xfrm>
                    <a:off x="1941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67" name="Freeform 1464"/>
                  <p:cNvSpPr>
                    <a:spLocks/>
                  </p:cNvSpPr>
                  <p:nvPr/>
                </p:nvSpPr>
                <p:spPr bwMode="auto">
                  <a:xfrm>
                    <a:off x="1947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68" name="Freeform 1465"/>
                  <p:cNvSpPr>
                    <a:spLocks/>
                  </p:cNvSpPr>
                  <p:nvPr/>
                </p:nvSpPr>
                <p:spPr bwMode="auto">
                  <a:xfrm>
                    <a:off x="1953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69" name="Freeform 1466"/>
                  <p:cNvSpPr>
                    <a:spLocks/>
                  </p:cNvSpPr>
                  <p:nvPr/>
                </p:nvSpPr>
                <p:spPr bwMode="auto">
                  <a:xfrm>
                    <a:off x="1959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70" name="Freeform 1467"/>
                  <p:cNvSpPr>
                    <a:spLocks/>
                  </p:cNvSpPr>
                  <p:nvPr/>
                </p:nvSpPr>
                <p:spPr bwMode="auto">
                  <a:xfrm>
                    <a:off x="1965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71" name="Freeform 1468"/>
                  <p:cNvSpPr>
                    <a:spLocks/>
                  </p:cNvSpPr>
                  <p:nvPr/>
                </p:nvSpPr>
                <p:spPr bwMode="auto">
                  <a:xfrm>
                    <a:off x="1971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72" name="Freeform 1469"/>
                  <p:cNvSpPr>
                    <a:spLocks/>
                  </p:cNvSpPr>
                  <p:nvPr/>
                </p:nvSpPr>
                <p:spPr bwMode="auto">
                  <a:xfrm>
                    <a:off x="1977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73" name="Freeform 1470"/>
                  <p:cNvSpPr>
                    <a:spLocks/>
                  </p:cNvSpPr>
                  <p:nvPr/>
                </p:nvSpPr>
                <p:spPr bwMode="auto">
                  <a:xfrm>
                    <a:off x="1983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74" name="Freeform 1471"/>
                  <p:cNvSpPr>
                    <a:spLocks/>
                  </p:cNvSpPr>
                  <p:nvPr/>
                </p:nvSpPr>
                <p:spPr bwMode="auto">
                  <a:xfrm>
                    <a:off x="1989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75" name="Freeform 1472"/>
                  <p:cNvSpPr>
                    <a:spLocks/>
                  </p:cNvSpPr>
                  <p:nvPr/>
                </p:nvSpPr>
                <p:spPr bwMode="auto">
                  <a:xfrm>
                    <a:off x="1995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76" name="Freeform 1473"/>
                  <p:cNvSpPr>
                    <a:spLocks/>
                  </p:cNvSpPr>
                  <p:nvPr/>
                </p:nvSpPr>
                <p:spPr bwMode="auto">
                  <a:xfrm>
                    <a:off x="2001" y="2400"/>
                    <a:ext cx="4" cy="3"/>
                  </a:xfrm>
                  <a:custGeom>
                    <a:avLst/>
                    <a:gdLst>
                      <a:gd name="T0" fmla="*/ 2 w 4"/>
                      <a:gd name="T1" fmla="*/ 0 h 3"/>
                      <a:gd name="T2" fmla="*/ 0 w 4"/>
                      <a:gd name="T3" fmla="*/ 0 h 3"/>
                      <a:gd name="T4" fmla="*/ 0 w 4"/>
                      <a:gd name="T5" fmla="*/ 2 h 3"/>
                      <a:gd name="T6" fmla="*/ 0 w 4"/>
                      <a:gd name="T7" fmla="*/ 3 h 3"/>
                      <a:gd name="T8" fmla="*/ 2 w 4"/>
                      <a:gd name="T9" fmla="*/ 3 h 3"/>
                      <a:gd name="T10" fmla="*/ 2 w 4"/>
                      <a:gd name="T11" fmla="*/ 3 h 3"/>
                      <a:gd name="T12" fmla="*/ 4 w 4"/>
                      <a:gd name="T13" fmla="*/ 2 h 3"/>
                      <a:gd name="T14" fmla="*/ 4 w 4"/>
                      <a:gd name="T15" fmla="*/ 0 h 3"/>
                      <a:gd name="T16" fmla="*/ 2 w 4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"/>
                      <a:gd name="T28" fmla="*/ 0 h 3"/>
                      <a:gd name="T29" fmla="*/ 4 w 4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77" name="Freeform 1474"/>
                  <p:cNvSpPr>
                    <a:spLocks/>
                  </p:cNvSpPr>
                  <p:nvPr/>
                </p:nvSpPr>
                <p:spPr bwMode="auto">
                  <a:xfrm>
                    <a:off x="2008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78" name="Freeform 1475"/>
                  <p:cNvSpPr>
                    <a:spLocks/>
                  </p:cNvSpPr>
                  <p:nvPr/>
                </p:nvSpPr>
                <p:spPr bwMode="auto">
                  <a:xfrm>
                    <a:off x="2014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79" name="Freeform 1476"/>
                  <p:cNvSpPr>
                    <a:spLocks/>
                  </p:cNvSpPr>
                  <p:nvPr/>
                </p:nvSpPr>
                <p:spPr bwMode="auto">
                  <a:xfrm>
                    <a:off x="2020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80" name="Freeform 1477"/>
                  <p:cNvSpPr>
                    <a:spLocks/>
                  </p:cNvSpPr>
                  <p:nvPr/>
                </p:nvSpPr>
                <p:spPr bwMode="auto">
                  <a:xfrm>
                    <a:off x="2026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81" name="Freeform 1478"/>
                  <p:cNvSpPr>
                    <a:spLocks/>
                  </p:cNvSpPr>
                  <p:nvPr/>
                </p:nvSpPr>
                <p:spPr bwMode="auto">
                  <a:xfrm>
                    <a:off x="2032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82" name="Freeform 1479"/>
                  <p:cNvSpPr>
                    <a:spLocks/>
                  </p:cNvSpPr>
                  <p:nvPr/>
                </p:nvSpPr>
                <p:spPr bwMode="auto">
                  <a:xfrm>
                    <a:off x="2038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83" name="Freeform 1480"/>
                  <p:cNvSpPr>
                    <a:spLocks/>
                  </p:cNvSpPr>
                  <p:nvPr/>
                </p:nvSpPr>
                <p:spPr bwMode="auto">
                  <a:xfrm>
                    <a:off x="2044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84" name="Freeform 1481"/>
                  <p:cNvSpPr>
                    <a:spLocks/>
                  </p:cNvSpPr>
                  <p:nvPr/>
                </p:nvSpPr>
                <p:spPr bwMode="auto">
                  <a:xfrm>
                    <a:off x="2050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85" name="Freeform 1482"/>
                  <p:cNvSpPr>
                    <a:spLocks/>
                  </p:cNvSpPr>
                  <p:nvPr/>
                </p:nvSpPr>
                <p:spPr bwMode="auto">
                  <a:xfrm>
                    <a:off x="2056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86" name="Freeform 1483"/>
                  <p:cNvSpPr>
                    <a:spLocks/>
                  </p:cNvSpPr>
                  <p:nvPr/>
                </p:nvSpPr>
                <p:spPr bwMode="auto">
                  <a:xfrm>
                    <a:off x="2062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87" name="Freeform 1484"/>
                  <p:cNvSpPr>
                    <a:spLocks/>
                  </p:cNvSpPr>
                  <p:nvPr/>
                </p:nvSpPr>
                <p:spPr bwMode="auto">
                  <a:xfrm>
                    <a:off x="2068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88" name="Freeform 1485"/>
                  <p:cNvSpPr>
                    <a:spLocks/>
                  </p:cNvSpPr>
                  <p:nvPr/>
                </p:nvSpPr>
                <p:spPr bwMode="auto">
                  <a:xfrm>
                    <a:off x="2074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89" name="Freeform 1486"/>
                  <p:cNvSpPr>
                    <a:spLocks/>
                  </p:cNvSpPr>
                  <p:nvPr/>
                </p:nvSpPr>
                <p:spPr bwMode="auto">
                  <a:xfrm>
                    <a:off x="2080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90" name="Freeform 1487"/>
                  <p:cNvSpPr>
                    <a:spLocks/>
                  </p:cNvSpPr>
                  <p:nvPr/>
                </p:nvSpPr>
                <p:spPr bwMode="auto">
                  <a:xfrm>
                    <a:off x="2086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91" name="Freeform 1488"/>
                  <p:cNvSpPr>
                    <a:spLocks/>
                  </p:cNvSpPr>
                  <p:nvPr/>
                </p:nvSpPr>
                <p:spPr bwMode="auto">
                  <a:xfrm>
                    <a:off x="2092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92" name="Freeform 1489"/>
                  <p:cNvSpPr>
                    <a:spLocks/>
                  </p:cNvSpPr>
                  <p:nvPr/>
                </p:nvSpPr>
                <p:spPr bwMode="auto">
                  <a:xfrm>
                    <a:off x="2098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93" name="Freeform 1490"/>
                  <p:cNvSpPr>
                    <a:spLocks/>
                  </p:cNvSpPr>
                  <p:nvPr/>
                </p:nvSpPr>
                <p:spPr bwMode="auto">
                  <a:xfrm>
                    <a:off x="2104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94" name="Freeform 1491"/>
                  <p:cNvSpPr>
                    <a:spLocks/>
                  </p:cNvSpPr>
                  <p:nvPr/>
                </p:nvSpPr>
                <p:spPr bwMode="auto">
                  <a:xfrm>
                    <a:off x="2110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95" name="Freeform 1492"/>
                  <p:cNvSpPr>
                    <a:spLocks/>
                  </p:cNvSpPr>
                  <p:nvPr/>
                </p:nvSpPr>
                <p:spPr bwMode="auto">
                  <a:xfrm>
                    <a:off x="2116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96" name="Freeform 1493"/>
                  <p:cNvSpPr>
                    <a:spLocks/>
                  </p:cNvSpPr>
                  <p:nvPr/>
                </p:nvSpPr>
                <p:spPr bwMode="auto">
                  <a:xfrm>
                    <a:off x="2122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97" name="Freeform 1494"/>
                  <p:cNvSpPr>
                    <a:spLocks/>
                  </p:cNvSpPr>
                  <p:nvPr/>
                </p:nvSpPr>
                <p:spPr bwMode="auto">
                  <a:xfrm>
                    <a:off x="2128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98" name="Freeform 1495"/>
                  <p:cNvSpPr>
                    <a:spLocks/>
                  </p:cNvSpPr>
                  <p:nvPr/>
                </p:nvSpPr>
                <p:spPr bwMode="auto">
                  <a:xfrm>
                    <a:off x="2134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99" name="Freeform 1496"/>
                  <p:cNvSpPr>
                    <a:spLocks/>
                  </p:cNvSpPr>
                  <p:nvPr/>
                </p:nvSpPr>
                <p:spPr bwMode="auto">
                  <a:xfrm>
                    <a:off x="2140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00" name="Freeform 1497"/>
                  <p:cNvSpPr>
                    <a:spLocks/>
                  </p:cNvSpPr>
                  <p:nvPr/>
                </p:nvSpPr>
                <p:spPr bwMode="auto">
                  <a:xfrm>
                    <a:off x="2146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01" name="Freeform 1498"/>
                  <p:cNvSpPr>
                    <a:spLocks/>
                  </p:cNvSpPr>
                  <p:nvPr/>
                </p:nvSpPr>
                <p:spPr bwMode="auto">
                  <a:xfrm>
                    <a:off x="2152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02" name="Freeform 1499"/>
                  <p:cNvSpPr>
                    <a:spLocks/>
                  </p:cNvSpPr>
                  <p:nvPr/>
                </p:nvSpPr>
                <p:spPr bwMode="auto">
                  <a:xfrm>
                    <a:off x="2158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03" name="Freeform 1500"/>
                  <p:cNvSpPr>
                    <a:spLocks/>
                  </p:cNvSpPr>
                  <p:nvPr/>
                </p:nvSpPr>
                <p:spPr bwMode="auto">
                  <a:xfrm>
                    <a:off x="2164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04" name="Freeform 1501"/>
                  <p:cNvSpPr>
                    <a:spLocks/>
                  </p:cNvSpPr>
                  <p:nvPr/>
                </p:nvSpPr>
                <p:spPr bwMode="auto">
                  <a:xfrm>
                    <a:off x="2170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05" name="Freeform 1502"/>
                  <p:cNvSpPr>
                    <a:spLocks/>
                  </p:cNvSpPr>
                  <p:nvPr/>
                </p:nvSpPr>
                <p:spPr bwMode="auto">
                  <a:xfrm>
                    <a:off x="2176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06" name="Freeform 1503"/>
                  <p:cNvSpPr>
                    <a:spLocks/>
                  </p:cNvSpPr>
                  <p:nvPr/>
                </p:nvSpPr>
                <p:spPr bwMode="auto">
                  <a:xfrm>
                    <a:off x="2182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07" name="Freeform 1504"/>
                  <p:cNvSpPr>
                    <a:spLocks/>
                  </p:cNvSpPr>
                  <p:nvPr/>
                </p:nvSpPr>
                <p:spPr bwMode="auto">
                  <a:xfrm>
                    <a:off x="2188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08" name="Freeform 1505"/>
                  <p:cNvSpPr>
                    <a:spLocks/>
                  </p:cNvSpPr>
                  <p:nvPr/>
                </p:nvSpPr>
                <p:spPr bwMode="auto">
                  <a:xfrm>
                    <a:off x="2195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09" name="Freeform 1506"/>
                  <p:cNvSpPr>
                    <a:spLocks/>
                  </p:cNvSpPr>
                  <p:nvPr/>
                </p:nvSpPr>
                <p:spPr bwMode="auto">
                  <a:xfrm>
                    <a:off x="2201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10" name="Freeform 1507"/>
                  <p:cNvSpPr>
                    <a:spLocks/>
                  </p:cNvSpPr>
                  <p:nvPr/>
                </p:nvSpPr>
                <p:spPr bwMode="auto">
                  <a:xfrm>
                    <a:off x="2207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11" name="Freeform 1508"/>
                  <p:cNvSpPr>
                    <a:spLocks/>
                  </p:cNvSpPr>
                  <p:nvPr/>
                </p:nvSpPr>
                <p:spPr bwMode="auto">
                  <a:xfrm>
                    <a:off x="2213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12" name="Freeform 1509"/>
                  <p:cNvSpPr>
                    <a:spLocks/>
                  </p:cNvSpPr>
                  <p:nvPr/>
                </p:nvSpPr>
                <p:spPr bwMode="auto">
                  <a:xfrm>
                    <a:off x="2219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13" name="Freeform 1510"/>
                  <p:cNvSpPr>
                    <a:spLocks/>
                  </p:cNvSpPr>
                  <p:nvPr/>
                </p:nvSpPr>
                <p:spPr bwMode="auto">
                  <a:xfrm>
                    <a:off x="2225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14" name="Freeform 1511"/>
                  <p:cNvSpPr>
                    <a:spLocks/>
                  </p:cNvSpPr>
                  <p:nvPr/>
                </p:nvSpPr>
                <p:spPr bwMode="auto">
                  <a:xfrm>
                    <a:off x="2231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15" name="Freeform 1512"/>
                  <p:cNvSpPr>
                    <a:spLocks/>
                  </p:cNvSpPr>
                  <p:nvPr/>
                </p:nvSpPr>
                <p:spPr bwMode="auto">
                  <a:xfrm>
                    <a:off x="2237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16" name="Freeform 1513"/>
                  <p:cNvSpPr>
                    <a:spLocks/>
                  </p:cNvSpPr>
                  <p:nvPr/>
                </p:nvSpPr>
                <p:spPr bwMode="auto">
                  <a:xfrm>
                    <a:off x="2243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17" name="Freeform 1514"/>
                  <p:cNvSpPr>
                    <a:spLocks/>
                  </p:cNvSpPr>
                  <p:nvPr/>
                </p:nvSpPr>
                <p:spPr bwMode="auto">
                  <a:xfrm>
                    <a:off x="2249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18" name="Freeform 1515"/>
                  <p:cNvSpPr>
                    <a:spLocks/>
                  </p:cNvSpPr>
                  <p:nvPr/>
                </p:nvSpPr>
                <p:spPr bwMode="auto">
                  <a:xfrm>
                    <a:off x="2255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19" name="Freeform 1516"/>
                  <p:cNvSpPr>
                    <a:spLocks/>
                  </p:cNvSpPr>
                  <p:nvPr/>
                </p:nvSpPr>
                <p:spPr bwMode="auto">
                  <a:xfrm>
                    <a:off x="2261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20" name="Freeform 1517"/>
                  <p:cNvSpPr>
                    <a:spLocks/>
                  </p:cNvSpPr>
                  <p:nvPr/>
                </p:nvSpPr>
                <p:spPr bwMode="auto">
                  <a:xfrm>
                    <a:off x="2267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21" name="Freeform 1518"/>
                  <p:cNvSpPr>
                    <a:spLocks/>
                  </p:cNvSpPr>
                  <p:nvPr/>
                </p:nvSpPr>
                <p:spPr bwMode="auto">
                  <a:xfrm>
                    <a:off x="2273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22" name="Freeform 1519"/>
                  <p:cNvSpPr>
                    <a:spLocks/>
                  </p:cNvSpPr>
                  <p:nvPr/>
                </p:nvSpPr>
                <p:spPr bwMode="auto">
                  <a:xfrm>
                    <a:off x="2279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23" name="Freeform 1520"/>
                  <p:cNvSpPr>
                    <a:spLocks/>
                  </p:cNvSpPr>
                  <p:nvPr/>
                </p:nvSpPr>
                <p:spPr bwMode="auto">
                  <a:xfrm>
                    <a:off x="2285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24" name="Freeform 1521"/>
                  <p:cNvSpPr>
                    <a:spLocks/>
                  </p:cNvSpPr>
                  <p:nvPr/>
                </p:nvSpPr>
                <p:spPr bwMode="auto">
                  <a:xfrm>
                    <a:off x="2291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25" name="Freeform 1522"/>
                  <p:cNvSpPr>
                    <a:spLocks/>
                  </p:cNvSpPr>
                  <p:nvPr/>
                </p:nvSpPr>
                <p:spPr bwMode="auto">
                  <a:xfrm>
                    <a:off x="2297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26" name="Freeform 1523"/>
                  <p:cNvSpPr>
                    <a:spLocks/>
                  </p:cNvSpPr>
                  <p:nvPr/>
                </p:nvSpPr>
                <p:spPr bwMode="auto">
                  <a:xfrm>
                    <a:off x="2303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27" name="Freeform 1524"/>
                  <p:cNvSpPr>
                    <a:spLocks/>
                  </p:cNvSpPr>
                  <p:nvPr/>
                </p:nvSpPr>
                <p:spPr bwMode="auto">
                  <a:xfrm>
                    <a:off x="2309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28" name="Freeform 1525"/>
                  <p:cNvSpPr>
                    <a:spLocks/>
                  </p:cNvSpPr>
                  <p:nvPr/>
                </p:nvSpPr>
                <p:spPr bwMode="auto">
                  <a:xfrm>
                    <a:off x="2315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29" name="Freeform 1526"/>
                  <p:cNvSpPr>
                    <a:spLocks/>
                  </p:cNvSpPr>
                  <p:nvPr/>
                </p:nvSpPr>
                <p:spPr bwMode="auto">
                  <a:xfrm>
                    <a:off x="2321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30" name="Freeform 1527"/>
                  <p:cNvSpPr>
                    <a:spLocks/>
                  </p:cNvSpPr>
                  <p:nvPr/>
                </p:nvSpPr>
                <p:spPr bwMode="auto">
                  <a:xfrm>
                    <a:off x="2327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31" name="Freeform 1528"/>
                  <p:cNvSpPr>
                    <a:spLocks/>
                  </p:cNvSpPr>
                  <p:nvPr/>
                </p:nvSpPr>
                <p:spPr bwMode="auto">
                  <a:xfrm>
                    <a:off x="2333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32" name="Freeform 1529"/>
                  <p:cNvSpPr>
                    <a:spLocks/>
                  </p:cNvSpPr>
                  <p:nvPr/>
                </p:nvSpPr>
                <p:spPr bwMode="auto">
                  <a:xfrm>
                    <a:off x="2339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33" name="Freeform 1530"/>
                  <p:cNvSpPr>
                    <a:spLocks/>
                  </p:cNvSpPr>
                  <p:nvPr/>
                </p:nvSpPr>
                <p:spPr bwMode="auto">
                  <a:xfrm>
                    <a:off x="2345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34" name="Freeform 1531"/>
                  <p:cNvSpPr>
                    <a:spLocks/>
                  </p:cNvSpPr>
                  <p:nvPr/>
                </p:nvSpPr>
                <p:spPr bwMode="auto">
                  <a:xfrm>
                    <a:off x="2351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35" name="Freeform 1532"/>
                  <p:cNvSpPr>
                    <a:spLocks/>
                  </p:cNvSpPr>
                  <p:nvPr/>
                </p:nvSpPr>
                <p:spPr bwMode="auto">
                  <a:xfrm>
                    <a:off x="2357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36" name="Freeform 1533"/>
                  <p:cNvSpPr>
                    <a:spLocks/>
                  </p:cNvSpPr>
                  <p:nvPr/>
                </p:nvSpPr>
                <p:spPr bwMode="auto">
                  <a:xfrm>
                    <a:off x="2363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37" name="Freeform 1534"/>
                  <p:cNvSpPr>
                    <a:spLocks/>
                  </p:cNvSpPr>
                  <p:nvPr/>
                </p:nvSpPr>
                <p:spPr bwMode="auto">
                  <a:xfrm>
                    <a:off x="2369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38" name="Freeform 1535"/>
                  <p:cNvSpPr>
                    <a:spLocks/>
                  </p:cNvSpPr>
                  <p:nvPr/>
                </p:nvSpPr>
                <p:spPr bwMode="auto">
                  <a:xfrm>
                    <a:off x="2375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39" name="Freeform 1536"/>
                  <p:cNvSpPr>
                    <a:spLocks/>
                  </p:cNvSpPr>
                  <p:nvPr/>
                </p:nvSpPr>
                <p:spPr bwMode="auto">
                  <a:xfrm>
                    <a:off x="2381" y="2400"/>
                    <a:ext cx="4" cy="3"/>
                  </a:xfrm>
                  <a:custGeom>
                    <a:avLst/>
                    <a:gdLst>
                      <a:gd name="T0" fmla="*/ 2 w 4"/>
                      <a:gd name="T1" fmla="*/ 0 h 3"/>
                      <a:gd name="T2" fmla="*/ 0 w 4"/>
                      <a:gd name="T3" fmla="*/ 0 h 3"/>
                      <a:gd name="T4" fmla="*/ 0 w 4"/>
                      <a:gd name="T5" fmla="*/ 2 h 3"/>
                      <a:gd name="T6" fmla="*/ 0 w 4"/>
                      <a:gd name="T7" fmla="*/ 3 h 3"/>
                      <a:gd name="T8" fmla="*/ 2 w 4"/>
                      <a:gd name="T9" fmla="*/ 3 h 3"/>
                      <a:gd name="T10" fmla="*/ 2 w 4"/>
                      <a:gd name="T11" fmla="*/ 3 h 3"/>
                      <a:gd name="T12" fmla="*/ 4 w 4"/>
                      <a:gd name="T13" fmla="*/ 2 h 3"/>
                      <a:gd name="T14" fmla="*/ 4 w 4"/>
                      <a:gd name="T15" fmla="*/ 0 h 3"/>
                      <a:gd name="T16" fmla="*/ 2 w 4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"/>
                      <a:gd name="T28" fmla="*/ 0 h 3"/>
                      <a:gd name="T29" fmla="*/ 4 w 4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40" name="Freeform 1537"/>
                  <p:cNvSpPr>
                    <a:spLocks/>
                  </p:cNvSpPr>
                  <p:nvPr/>
                </p:nvSpPr>
                <p:spPr bwMode="auto">
                  <a:xfrm>
                    <a:off x="2388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41" name="Freeform 1538"/>
                  <p:cNvSpPr>
                    <a:spLocks/>
                  </p:cNvSpPr>
                  <p:nvPr/>
                </p:nvSpPr>
                <p:spPr bwMode="auto">
                  <a:xfrm>
                    <a:off x="2394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42" name="Freeform 1539"/>
                  <p:cNvSpPr>
                    <a:spLocks/>
                  </p:cNvSpPr>
                  <p:nvPr/>
                </p:nvSpPr>
                <p:spPr bwMode="auto">
                  <a:xfrm>
                    <a:off x="2400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43" name="Freeform 1540"/>
                  <p:cNvSpPr>
                    <a:spLocks/>
                  </p:cNvSpPr>
                  <p:nvPr/>
                </p:nvSpPr>
                <p:spPr bwMode="auto">
                  <a:xfrm>
                    <a:off x="2406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44" name="Freeform 1541"/>
                  <p:cNvSpPr>
                    <a:spLocks/>
                  </p:cNvSpPr>
                  <p:nvPr/>
                </p:nvSpPr>
                <p:spPr bwMode="auto">
                  <a:xfrm>
                    <a:off x="2412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45" name="Freeform 1542"/>
                  <p:cNvSpPr>
                    <a:spLocks/>
                  </p:cNvSpPr>
                  <p:nvPr/>
                </p:nvSpPr>
                <p:spPr bwMode="auto">
                  <a:xfrm>
                    <a:off x="2418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46" name="Freeform 1543"/>
                  <p:cNvSpPr>
                    <a:spLocks/>
                  </p:cNvSpPr>
                  <p:nvPr/>
                </p:nvSpPr>
                <p:spPr bwMode="auto">
                  <a:xfrm>
                    <a:off x="2424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47" name="Freeform 1544"/>
                  <p:cNvSpPr>
                    <a:spLocks/>
                  </p:cNvSpPr>
                  <p:nvPr/>
                </p:nvSpPr>
                <p:spPr bwMode="auto">
                  <a:xfrm>
                    <a:off x="2430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48" name="Freeform 1545"/>
                  <p:cNvSpPr>
                    <a:spLocks/>
                  </p:cNvSpPr>
                  <p:nvPr/>
                </p:nvSpPr>
                <p:spPr bwMode="auto">
                  <a:xfrm>
                    <a:off x="2436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49" name="Freeform 1546"/>
                  <p:cNvSpPr>
                    <a:spLocks/>
                  </p:cNvSpPr>
                  <p:nvPr/>
                </p:nvSpPr>
                <p:spPr bwMode="auto">
                  <a:xfrm>
                    <a:off x="2442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50" name="Freeform 1547"/>
                  <p:cNvSpPr>
                    <a:spLocks/>
                  </p:cNvSpPr>
                  <p:nvPr/>
                </p:nvSpPr>
                <p:spPr bwMode="auto">
                  <a:xfrm>
                    <a:off x="2448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51" name="Freeform 1548"/>
                  <p:cNvSpPr>
                    <a:spLocks/>
                  </p:cNvSpPr>
                  <p:nvPr/>
                </p:nvSpPr>
                <p:spPr bwMode="auto">
                  <a:xfrm>
                    <a:off x="2454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52" name="Freeform 1549"/>
                  <p:cNvSpPr>
                    <a:spLocks/>
                  </p:cNvSpPr>
                  <p:nvPr/>
                </p:nvSpPr>
                <p:spPr bwMode="auto">
                  <a:xfrm>
                    <a:off x="2460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53" name="Freeform 1550"/>
                  <p:cNvSpPr>
                    <a:spLocks/>
                  </p:cNvSpPr>
                  <p:nvPr/>
                </p:nvSpPr>
                <p:spPr bwMode="auto">
                  <a:xfrm>
                    <a:off x="2466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54" name="Freeform 1551"/>
                  <p:cNvSpPr>
                    <a:spLocks/>
                  </p:cNvSpPr>
                  <p:nvPr/>
                </p:nvSpPr>
                <p:spPr bwMode="auto">
                  <a:xfrm>
                    <a:off x="2472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55" name="Freeform 1552"/>
                  <p:cNvSpPr>
                    <a:spLocks/>
                  </p:cNvSpPr>
                  <p:nvPr/>
                </p:nvSpPr>
                <p:spPr bwMode="auto">
                  <a:xfrm>
                    <a:off x="2478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56" name="Freeform 1553"/>
                  <p:cNvSpPr>
                    <a:spLocks/>
                  </p:cNvSpPr>
                  <p:nvPr/>
                </p:nvSpPr>
                <p:spPr bwMode="auto">
                  <a:xfrm>
                    <a:off x="2484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57" name="Freeform 1554"/>
                  <p:cNvSpPr>
                    <a:spLocks/>
                  </p:cNvSpPr>
                  <p:nvPr/>
                </p:nvSpPr>
                <p:spPr bwMode="auto">
                  <a:xfrm>
                    <a:off x="2490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58" name="Freeform 1555"/>
                  <p:cNvSpPr>
                    <a:spLocks/>
                  </p:cNvSpPr>
                  <p:nvPr/>
                </p:nvSpPr>
                <p:spPr bwMode="auto">
                  <a:xfrm>
                    <a:off x="2496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59" name="Freeform 1556"/>
                  <p:cNvSpPr>
                    <a:spLocks/>
                  </p:cNvSpPr>
                  <p:nvPr/>
                </p:nvSpPr>
                <p:spPr bwMode="auto">
                  <a:xfrm>
                    <a:off x="2502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60" name="Freeform 1557"/>
                  <p:cNvSpPr>
                    <a:spLocks/>
                  </p:cNvSpPr>
                  <p:nvPr/>
                </p:nvSpPr>
                <p:spPr bwMode="auto">
                  <a:xfrm>
                    <a:off x="2508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61" name="Freeform 1558"/>
                  <p:cNvSpPr>
                    <a:spLocks/>
                  </p:cNvSpPr>
                  <p:nvPr/>
                </p:nvSpPr>
                <p:spPr bwMode="auto">
                  <a:xfrm>
                    <a:off x="2514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62" name="Freeform 1559"/>
                  <p:cNvSpPr>
                    <a:spLocks/>
                  </p:cNvSpPr>
                  <p:nvPr/>
                </p:nvSpPr>
                <p:spPr bwMode="auto">
                  <a:xfrm>
                    <a:off x="2520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63" name="Freeform 1560"/>
                  <p:cNvSpPr>
                    <a:spLocks/>
                  </p:cNvSpPr>
                  <p:nvPr/>
                </p:nvSpPr>
                <p:spPr bwMode="auto">
                  <a:xfrm>
                    <a:off x="2526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64" name="Freeform 1561"/>
                  <p:cNvSpPr>
                    <a:spLocks/>
                  </p:cNvSpPr>
                  <p:nvPr/>
                </p:nvSpPr>
                <p:spPr bwMode="auto">
                  <a:xfrm>
                    <a:off x="2532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65" name="Freeform 1562"/>
                  <p:cNvSpPr>
                    <a:spLocks/>
                  </p:cNvSpPr>
                  <p:nvPr/>
                </p:nvSpPr>
                <p:spPr bwMode="auto">
                  <a:xfrm>
                    <a:off x="2538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66" name="Freeform 1563"/>
                  <p:cNvSpPr>
                    <a:spLocks/>
                  </p:cNvSpPr>
                  <p:nvPr/>
                </p:nvSpPr>
                <p:spPr bwMode="auto">
                  <a:xfrm>
                    <a:off x="2544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67" name="Freeform 1564"/>
                  <p:cNvSpPr>
                    <a:spLocks/>
                  </p:cNvSpPr>
                  <p:nvPr/>
                </p:nvSpPr>
                <p:spPr bwMode="auto">
                  <a:xfrm>
                    <a:off x="2550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68" name="Freeform 1565"/>
                  <p:cNvSpPr>
                    <a:spLocks/>
                  </p:cNvSpPr>
                  <p:nvPr/>
                </p:nvSpPr>
                <p:spPr bwMode="auto">
                  <a:xfrm>
                    <a:off x="2556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69" name="Freeform 1566"/>
                  <p:cNvSpPr>
                    <a:spLocks/>
                  </p:cNvSpPr>
                  <p:nvPr/>
                </p:nvSpPr>
                <p:spPr bwMode="auto">
                  <a:xfrm>
                    <a:off x="2562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70" name="Freeform 1567"/>
                  <p:cNvSpPr>
                    <a:spLocks/>
                  </p:cNvSpPr>
                  <p:nvPr/>
                </p:nvSpPr>
                <p:spPr bwMode="auto">
                  <a:xfrm>
                    <a:off x="2568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71" name="Freeform 1568"/>
                  <p:cNvSpPr>
                    <a:spLocks/>
                  </p:cNvSpPr>
                  <p:nvPr/>
                </p:nvSpPr>
                <p:spPr bwMode="auto">
                  <a:xfrm>
                    <a:off x="2575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72" name="Freeform 1569"/>
                  <p:cNvSpPr>
                    <a:spLocks/>
                  </p:cNvSpPr>
                  <p:nvPr/>
                </p:nvSpPr>
                <p:spPr bwMode="auto">
                  <a:xfrm>
                    <a:off x="2581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73" name="Freeform 1570"/>
                  <p:cNvSpPr>
                    <a:spLocks/>
                  </p:cNvSpPr>
                  <p:nvPr/>
                </p:nvSpPr>
                <p:spPr bwMode="auto">
                  <a:xfrm>
                    <a:off x="2587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74" name="Freeform 1571"/>
                  <p:cNvSpPr>
                    <a:spLocks/>
                  </p:cNvSpPr>
                  <p:nvPr/>
                </p:nvSpPr>
                <p:spPr bwMode="auto">
                  <a:xfrm>
                    <a:off x="2593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75" name="Freeform 1572"/>
                  <p:cNvSpPr>
                    <a:spLocks/>
                  </p:cNvSpPr>
                  <p:nvPr/>
                </p:nvSpPr>
                <p:spPr bwMode="auto">
                  <a:xfrm>
                    <a:off x="2599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76" name="Freeform 1573"/>
                  <p:cNvSpPr>
                    <a:spLocks/>
                  </p:cNvSpPr>
                  <p:nvPr/>
                </p:nvSpPr>
                <p:spPr bwMode="auto">
                  <a:xfrm>
                    <a:off x="2605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77" name="Freeform 1574"/>
                  <p:cNvSpPr>
                    <a:spLocks/>
                  </p:cNvSpPr>
                  <p:nvPr/>
                </p:nvSpPr>
                <p:spPr bwMode="auto">
                  <a:xfrm>
                    <a:off x="2611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78" name="Freeform 1575"/>
                  <p:cNvSpPr>
                    <a:spLocks/>
                  </p:cNvSpPr>
                  <p:nvPr/>
                </p:nvSpPr>
                <p:spPr bwMode="auto">
                  <a:xfrm>
                    <a:off x="2617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79" name="Freeform 1576"/>
                  <p:cNvSpPr>
                    <a:spLocks/>
                  </p:cNvSpPr>
                  <p:nvPr/>
                </p:nvSpPr>
                <p:spPr bwMode="auto">
                  <a:xfrm>
                    <a:off x="2623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80" name="Freeform 1577"/>
                  <p:cNvSpPr>
                    <a:spLocks/>
                  </p:cNvSpPr>
                  <p:nvPr/>
                </p:nvSpPr>
                <p:spPr bwMode="auto">
                  <a:xfrm>
                    <a:off x="2629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81" name="Freeform 1578"/>
                  <p:cNvSpPr>
                    <a:spLocks/>
                  </p:cNvSpPr>
                  <p:nvPr/>
                </p:nvSpPr>
                <p:spPr bwMode="auto">
                  <a:xfrm>
                    <a:off x="2635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82" name="Freeform 1579"/>
                  <p:cNvSpPr>
                    <a:spLocks/>
                  </p:cNvSpPr>
                  <p:nvPr/>
                </p:nvSpPr>
                <p:spPr bwMode="auto">
                  <a:xfrm>
                    <a:off x="2641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83" name="Freeform 1580"/>
                  <p:cNvSpPr>
                    <a:spLocks/>
                  </p:cNvSpPr>
                  <p:nvPr/>
                </p:nvSpPr>
                <p:spPr bwMode="auto">
                  <a:xfrm>
                    <a:off x="2647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84" name="Freeform 1581"/>
                  <p:cNvSpPr>
                    <a:spLocks/>
                  </p:cNvSpPr>
                  <p:nvPr/>
                </p:nvSpPr>
                <p:spPr bwMode="auto">
                  <a:xfrm>
                    <a:off x="2653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85" name="Freeform 1582"/>
                  <p:cNvSpPr>
                    <a:spLocks/>
                  </p:cNvSpPr>
                  <p:nvPr/>
                </p:nvSpPr>
                <p:spPr bwMode="auto">
                  <a:xfrm>
                    <a:off x="2659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86" name="Freeform 1583"/>
                  <p:cNvSpPr>
                    <a:spLocks/>
                  </p:cNvSpPr>
                  <p:nvPr/>
                </p:nvSpPr>
                <p:spPr bwMode="auto">
                  <a:xfrm>
                    <a:off x="2665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87" name="Freeform 1584"/>
                  <p:cNvSpPr>
                    <a:spLocks/>
                  </p:cNvSpPr>
                  <p:nvPr/>
                </p:nvSpPr>
                <p:spPr bwMode="auto">
                  <a:xfrm>
                    <a:off x="2671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88" name="Freeform 1585"/>
                  <p:cNvSpPr>
                    <a:spLocks/>
                  </p:cNvSpPr>
                  <p:nvPr/>
                </p:nvSpPr>
                <p:spPr bwMode="auto">
                  <a:xfrm>
                    <a:off x="2677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89" name="Freeform 1586"/>
                  <p:cNvSpPr>
                    <a:spLocks/>
                  </p:cNvSpPr>
                  <p:nvPr/>
                </p:nvSpPr>
                <p:spPr bwMode="auto">
                  <a:xfrm>
                    <a:off x="2683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90" name="Freeform 1587"/>
                  <p:cNvSpPr>
                    <a:spLocks/>
                  </p:cNvSpPr>
                  <p:nvPr/>
                </p:nvSpPr>
                <p:spPr bwMode="auto">
                  <a:xfrm>
                    <a:off x="2689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91" name="Freeform 1588"/>
                  <p:cNvSpPr>
                    <a:spLocks/>
                  </p:cNvSpPr>
                  <p:nvPr/>
                </p:nvSpPr>
                <p:spPr bwMode="auto">
                  <a:xfrm>
                    <a:off x="2695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92" name="Freeform 1589"/>
                  <p:cNvSpPr>
                    <a:spLocks/>
                  </p:cNvSpPr>
                  <p:nvPr/>
                </p:nvSpPr>
                <p:spPr bwMode="auto">
                  <a:xfrm>
                    <a:off x="2701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93" name="Freeform 1590"/>
                  <p:cNvSpPr>
                    <a:spLocks/>
                  </p:cNvSpPr>
                  <p:nvPr/>
                </p:nvSpPr>
                <p:spPr bwMode="auto">
                  <a:xfrm>
                    <a:off x="2707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94" name="Freeform 1591"/>
                  <p:cNvSpPr>
                    <a:spLocks/>
                  </p:cNvSpPr>
                  <p:nvPr/>
                </p:nvSpPr>
                <p:spPr bwMode="auto">
                  <a:xfrm>
                    <a:off x="2713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95" name="Freeform 1592"/>
                  <p:cNvSpPr>
                    <a:spLocks/>
                  </p:cNvSpPr>
                  <p:nvPr/>
                </p:nvSpPr>
                <p:spPr bwMode="auto">
                  <a:xfrm>
                    <a:off x="2719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96" name="Freeform 1593"/>
                  <p:cNvSpPr>
                    <a:spLocks/>
                  </p:cNvSpPr>
                  <p:nvPr/>
                </p:nvSpPr>
                <p:spPr bwMode="auto">
                  <a:xfrm>
                    <a:off x="2725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97" name="Freeform 1594"/>
                  <p:cNvSpPr>
                    <a:spLocks/>
                  </p:cNvSpPr>
                  <p:nvPr/>
                </p:nvSpPr>
                <p:spPr bwMode="auto">
                  <a:xfrm>
                    <a:off x="2731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98" name="Freeform 1595"/>
                  <p:cNvSpPr>
                    <a:spLocks/>
                  </p:cNvSpPr>
                  <p:nvPr/>
                </p:nvSpPr>
                <p:spPr bwMode="auto">
                  <a:xfrm>
                    <a:off x="2737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399" name="Freeform 1596"/>
                  <p:cNvSpPr>
                    <a:spLocks/>
                  </p:cNvSpPr>
                  <p:nvPr/>
                </p:nvSpPr>
                <p:spPr bwMode="auto">
                  <a:xfrm>
                    <a:off x="2743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00" name="Freeform 1597"/>
                  <p:cNvSpPr>
                    <a:spLocks/>
                  </p:cNvSpPr>
                  <p:nvPr/>
                </p:nvSpPr>
                <p:spPr bwMode="auto">
                  <a:xfrm>
                    <a:off x="2749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01" name="Freeform 1598"/>
                  <p:cNvSpPr>
                    <a:spLocks/>
                  </p:cNvSpPr>
                  <p:nvPr/>
                </p:nvSpPr>
                <p:spPr bwMode="auto">
                  <a:xfrm>
                    <a:off x="2755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02" name="Freeform 1599"/>
                  <p:cNvSpPr>
                    <a:spLocks/>
                  </p:cNvSpPr>
                  <p:nvPr/>
                </p:nvSpPr>
                <p:spPr bwMode="auto">
                  <a:xfrm>
                    <a:off x="2761" y="2400"/>
                    <a:ext cx="4" cy="3"/>
                  </a:xfrm>
                  <a:custGeom>
                    <a:avLst/>
                    <a:gdLst>
                      <a:gd name="T0" fmla="*/ 2 w 4"/>
                      <a:gd name="T1" fmla="*/ 0 h 3"/>
                      <a:gd name="T2" fmla="*/ 0 w 4"/>
                      <a:gd name="T3" fmla="*/ 0 h 3"/>
                      <a:gd name="T4" fmla="*/ 0 w 4"/>
                      <a:gd name="T5" fmla="*/ 2 h 3"/>
                      <a:gd name="T6" fmla="*/ 0 w 4"/>
                      <a:gd name="T7" fmla="*/ 3 h 3"/>
                      <a:gd name="T8" fmla="*/ 2 w 4"/>
                      <a:gd name="T9" fmla="*/ 3 h 3"/>
                      <a:gd name="T10" fmla="*/ 2 w 4"/>
                      <a:gd name="T11" fmla="*/ 3 h 3"/>
                      <a:gd name="T12" fmla="*/ 4 w 4"/>
                      <a:gd name="T13" fmla="*/ 2 h 3"/>
                      <a:gd name="T14" fmla="*/ 4 w 4"/>
                      <a:gd name="T15" fmla="*/ 0 h 3"/>
                      <a:gd name="T16" fmla="*/ 2 w 4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"/>
                      <a:gd name="T28" fmla="*/ 0 h 3"/>
                      <a:gd name="T29" fmla="*/ 4 w 4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03" name="Freeform 1600"/>
                  <p:cNvSpPr>
                    <a:spLocks/>
                  </p:cNvSpPr>
                  <p:nvPr/>
                </p:nvSpPr>
                <p:spPr bwMode="auto">
                  <a:xfrm>
                    <a:off x="2768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04" name="Freeform 1601"/>
                  <p:cNvSpPr>
                    <a:spLocks/>
                  </p:cNvSpPr>
                  <p:nvPr/>
                </p:nvSpPr>
                <p:spPr bwMode="auto">
                  <a:xfrm>
                    <a:off x="2774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05" name="Freeform 1602"/>
                  <p:cNvSpPr>
                    <a:spLocks/>
                  </p:cNvSpPr>
                  <p:nvPr/>
                </p:nvSpPr>
                <p:spPr bwMode="auto">
                  <a:xfrm>
                    <a:off x="2780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06" name="Freeform 1603"/>
                  <p:cNvSpPr>
                    <a:spLocks/>
                  </p:cNvSpPr>
                  <p:nvPr/>
                </p:nvSpPr>
                <p:spPr bwMode="auto">
                  <a:xfrm>
                    <a:off x="2786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07" name="Freeform 1604"/>
                  <p:cNvSpPr>
                    <a:spLocks/>
                  </p:cNvSpPr>
                  <p:nvPr/>
                </p:nvSpPr>
                <p:spPr bwMode="auto">
                  <a:xfrm>
                    <a:off x="2792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08" name="Freeform 1605"/>
                  <p:cNvSpPr>
                    <a:spLocks/>
                  </p:cNvSpPr>
                  <p:nvPr/>
                </p:nvSpPr>
                <p:spPr bwMode="auto">
                  <a:xfrm>
                    <a:off x="2798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09" name="Freeform 1606"/>
                  <p:cNvSpPr>
                    <a:spLocks/>
                  </p:cNvSpPr>
                  <p:nvPr/>
                </p:nvSpPr>
                <p:spPr bwMode="auto">
                  <a:xfrm>
                    <a:off x="2804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10" name="Freeform 1607"/>
                  <p:cNvSpPr>
                    <a:spLocks/>
                  </p:cNvSpPr>
                  <p:nvPr/>
                </p:nvSpPr>
                <p:spPr bwMode="auto">
                  <a:xfrm>
                    <a:off x="2810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11" name="Freeform 1608"/>
                  <p:cNvSpPr>
                    <a:spLocks/>
                  </p:cNvSpPr>
                  <p:nvPr/>
                </p:nvSpPr>
                <p:spPr bwMode="auto">
                  <a:xfrm>
                    <a:off x="2816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12" name="Freeform 1609"/>
                  <p:cNvSpPr>
                    <a:spLocks/>
                  </p:cNvSpPr>
                  <p:nvPr/>
                </p:nvSpPr>
                <p:spPr bwMode="auto">
                  <a:xfrm>
                    <a:off x="2822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13" name="Freeform 1610"/>
                  <p:cNvSpPr>
                    <a:spLocks/>
                  </p:cNvSpPr>
                  <p:nvPr/>
                </p:nvSpPr>
                <p:spPr bwMode="auto">
                  <a:xfrm>
                    <a:off x="2828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14" name="Freeform 1611"/>
                  <p:cNvSpPr>
                    <a:spLocks/>
                  </p:cNvSpPr>
                  <p:nvPr/>
                </p:nvSpPr>
                <p:spPr bwMode="auto">
                  <a:xfrm>
                    <a:off x="2834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15" name="Freeform 1612"/>
                  <p:cNvSpPr>
                    <a:spLocks/>
                  </p:cNvSpPr>
                  <p:nvPr/>
                </p:nvSpPr>
                <p:spPr bwMode="auto">
                  <a:xfrm>
                    <a:off x="2840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16" name="Freeform 1613"/>
                  <p:cNvSpPr>
                    <a:spLocks/>
                  </p:cNvSpPr>
                  <p:nvPr/>
                </p:nvSpPr>
                <p:spPr bwMode="auto">
                  <a:xfrm>
                    <a:off x="2846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17" name="Freeform 1614"/>
                  <p:cNvSpPr>
                    <a:spLocks/>
                  </p:cNvSpPr>
                  <p:nvPr/>
                </p:nvSpPr>
                <p:spPr bwMode="auto">
                  <a:xfrm>
                    <a:off x="2852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18" name="Freeform 1615"/>
                  <p:cNvSpPr>
                    <a:spLocks/>
                  </p:cNvSpPr>
                  <p:nvPr/>
                </p:nvSpPr>
                <p:spPr bwMode="auto">
                  <a:xfrm>
                    <a:off x="2858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19" name="Freeform 1616"/>
                  <p:cNvSpPr>
                    <a:spLocks/>
                  </p:cNvSpPr>
                  <p:nvPr/>
                </p:nvSpPr>
                <p:spPr bwMode="auto">
                  <a:xfrm>
                    <a:off x="2864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20" name="Freeform 1617"/>
                  <p:cNvSpPr>
                    <a:spLocks/>
                  </p:cNvSpPr>
                  <p:nvPr/>
                </p:nvSpPr>
                <p:spPr bwMode="auto">
                  <a:xfrm>
                    <a:off x="2870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21" name="Freeform 1618"/>
                  <p:cNvSpPr>
                    <a:spLocks/>
                  </p:cNvSpPr>
                  <p:nvPr/>
                </p:nvSpPr>
                <p:spPr bwMode="auto">
                  <a:xfrm>
                    <a:off x="2876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22" name="Freeform 1619"/>
                  <p:cNvSpPr>
                    <a:spLocks/>
                  </p:cNvSpPr>
                  <p:nvPr/>
                </p:nvSpPr>
                <p:spPr bwMode="auto">
                  <a:xfrm>
                    <a:off x="2882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23" name="Freeform 1620"/>
                  <p:cNvSpPr>
                    <a:spLocks/>
                  </p:cNvSpPr>
                  <p:nvPr/>
                </p:nvSpPr>
                <p:spPr bwMode="auto">
                  <a:xfrm>
                    <a:off x="2888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24" name="Freeform 1621"/>
                  <p:cNvSpPr>
                    <a:spLocks/>
                  </p:cNvSpPr>
                  <p:nvPr/>
                </p:nvSpPr>
                <p:spPr bwMode="auto">
                  <a:xfrm>
                    <a:off x="2894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25" name="Freeform 1622"/>
                  <p:cNvSpPr>
                    <a:spLocks/>
                  </p:cNvSpPr>
                  <p:nvPr/>
                </p:nvSpPr>
                <p:spPr bwMode="auto">
                  <a:xfrm>
                    <a:off x="2900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26" name="Freeform 1623"/>
                  <p:cNvSpPr>
                    <a:spLocks/>
                  </p:cNvSpPr>
                  <p:nvPr/>
                </p:nvSpPr>
                <p:spPr bwMode="auto">
                  <a:xfrm>
                    <a:off x="2906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27" name="Freeform 1624"/>
                  <p:cNvSpPr>
                    <a:spLocks/>
                  </p:cNvSpPr>
                  <p:nvPr/>
                </p:nvSpPr>
                <p:spPr bwMode="auto">
                  <a:xfrm>
                    <a:off x="2912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28" name="Freeform 1625"/>
                  <p:cNvSpPr>
                    <a:spLocks/>
                  </p:cNvSpPr>
                  <p:nvPr/>
                </p:nvSpPr>
                <p:spPr bwMode="auto">
                  <a:xfrm>
                    <a:off x="2918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29" name="Freeform 1626"/>
                  <p:cNvSpPr>
                    <a:spLocks/>
                  </p:cNvSpPr>
                  <p:nvPr/>
                </p:nvSpPr>
                <p:spPr bwMode="auto">
                  <a:xfrm>
                    <a:off x="2924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30" name="Freeform 1627"/>
                  <p:cNvSpPr>
                    <a:spLocks/>
                  </p:cNvSpPr>
                  <p:nvPr/>
                </p:nvSpPr>
                <p:spPr bwMode="auto">
                  <a:xfrm>
                    <a:off x="2930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31" name="Freeform 1628"/>
                  <p:cNvSpPr>
                    <a:spLocks/>
                  </p:cNvSpPr>
                  <p:nvPr/>
                </p:nvSpPr>
                <p:spPr bwMode="auto">
                  <a:xfrm>
                    <a:off x="2936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32" name="Freeform 1629"/>
                  <p:cNvSpPr>
                    <a:spLocks/>
                  </p:cNvSpPr>
                  <p:nvPr/>
                </p:nvSpPr>
                <p:spPr bwMode="auto">
                  <a:xfrm>
                    <a:off x="2942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33" name="Freeform 1630"/>
                  <p:cNvSpPr>
                    <a:spLocks/>
                  </p:cNvSpPr>
                  <p:nvPr/>
                </p:nvSpPr>
                <p:spPr bwMode="auto">
                  <a:xfrm>
                    <a:off x="2948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34" name="Freeform 1631"/>
                  <p:cNvSpPr>
                    <a:spLocks/>
                  </p:cNvSpPr>
                  <p:nvPr/>
                </p:nvSpPr>
                <p:spPr bwMode="auto">
                  <a:xfrm>
                    <a:off x="2955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35" name="Freeform 1632"/>
                  <p:cNvSpPr>
                    <a:spLocks/>
                  </p:cNvSpPr>
                  <p:nvPr/>
                </p:nvSpPr>
                <p:spPr bwMode="auto">
                  <a:xfrm>
                    <a:off x="2961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36" name="Freeform 1633"/>
                  <p:cNvSpPr>
                    <a:spLocks/>
                  </p:cNvSpPr>
                  <p:nvPr/>
                </p:nvSpPr>
                <p:spPr bwMode="auto">
                  <a:xfrm>
                    <a:off x="2967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37" name="Freeform 1634"/>
                  <p:cNvSpPr>
                    <a:spLocks/>
                  </p:cNvSpPr>
                  <p:nvPr/>
                </p:nvSpPr>
                <p:spPr bwMode="auto">
                  <a:xfrm>
                    <a:off x="2973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38" name="Freeform 1635"/>
                  <p:cNvSpPr>
                    <a:spLocks/>
                  </p:cNvSpPr>
                  <p:nvPr/>
                </p:nvSpPr>
                <p:spPr bwMode="auto">
                  <a:xfrm>
                    <a:off x="2979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39" name="Freeform 1636"/>
                  <p:cNvSpPr>
                    <a:spLocks/>
                  </p:cNvSpPr>
                  <p:nvPr/>
                </p:nvSpPr>
                <p:spPr bwMode="auto">
                  <a:xfrm>
                    <a:off x="2985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40" name="Freeform 1637"/>
                  <p:cNvSpPr>
                    <a:spLocks/>
                  </p:cNvSpPr>
                  <p:nvPr/>
                </p:nvSpPr>
                <p:spPr bwMode="auto">
                  <a:xfrm>
                    <a:off x="2991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41" name="Freeform 1638"/>
                  <p:cNvSpPr>
                    <a:spLocks/>
                  </p:cNvSpPr>
                  <p:nvPr/>
                </p:nvSpPr>
                <p:spPr bwMode="auto">
                  <a:xfrm>
                    <a:off x="2997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42" name="Freeform 1639"/>
                  <p:cNvSpPr>
                    <a:spLocks/>
                  </p:cNvSpPr>
                  <p:nvPr/>
                </p:nvSpPr>
                <p:spPr bwMode="auto">
                  <a:xfrm>
                    <a:off x="3003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43" name="Freeform 1640"/>
                  <p:cNvSpPr>
                    <a:spLocks/>
                  </p:cNvSpPr>
                  <p:nvPr/>
                </p:nvSpPr>
                <p:spPr bwMode="auto">
                  <a:xfrm>
                    <a:off x="3009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44" name="Freeform 1641"/>
                  <p:cNvSpPr>
                    <a:spLocks/>
                  </p:cNvSpPr>
                  <p:nvPr/>
                </p:nvSpPr>
                <p:spPr bwMode="auto">
                  <a:xfrm>
                    <a:off x="3015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45" name="Freeform 1642"/>
                  <p:cNvSpPr>
                    <a:spLocks/>
                  </p:cNvSpPr>
                  <p:nvPr/>
                </p:nvSpPr>
                <p:spPr bwMode="auto">
                  <a:xfrm>
                    <a:off x="3021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46" name="Freeform 1643"/>
                  <p:cNvSpPr>
                    <a:spLocks/>
                  </p:cNvSpPr>
                  <p:nvPr/>
                </p:nvSpPr>
                <p:spPr bwMode="auto">
                  <a:xfrm>
                    <a:off x="3027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47" name="Freeform 1644"/>
                  <p:cNvSpPr>
                    <a:spLocks/>
                  </p:cNvSpPr>
                  <p:nvPr/>
                </p:nvSpPr>
                <p:spPr bwMode="auto">
                  <a:xfrm>
                    <a:off x="3033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48" name="Freeform 1645"/>
                  <p:cNvSpPr>
                    <a:spLocks/>
                  </p:cNvSpPr>
                  <p:nvPr/>
                </p:nvSpPr>
                <p:spPr bwMode="auto">
                  <a:xfrm>
                    <a:off x="3039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49" name="Freeform 1646"/>
                  <p:cNvSpPr>
                    <a:spLocks/>
                  </p:cNvSpPr>
                  <p:nvPr/>
                </p:nvSpPr>
                <p:spPr bwMode="auto">
                  <a:xfrm>
                    <a:off x="3045" y="2400"/>
                    <a:ext cx="3" cy="3"/>
                  </a:xfrm>
                  <a:custGeom>
                    <a:avLst/>
                    <a:gdLst>
                      <a:gd name="T0" fmla="*/ 1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1 w 3"/>
                      <a:gd name="T9" fmla="*/ 3 h 3"/>
                      <a:gd name="T10" fmla="*/ 1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1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50" name="Freeform 1647"/>
                  <p:cNvSpPr>
                    <a:spLocks/>
                  </p:cNvSpPr>
                  <p:nvPr/>
                </p:nvSpPr>
                <p:spPr bwMode="auto">
                  <a:xfrm>
                    <a:off x="3051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51" name="Freeform 1648"/>
                  <p:cNvSpPr>
                    <a:spLocks/>
                  </p:cNvSpPr>
                  <p:nvPr/>
                </p:nvSpPr>
                <p:spPr bwMode="auto">
                  <a:xfrm>
                    <a:off x="3057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52" name="Freeform 1649"/>
                  <p:cNvSpPr>
                    <a:spLocks/>
                  </p:cNvSpPr>
                  <p:nvPr/>
                </p:nvSpPr>
                <p:spPr bwMode="auto">
                  <a:xfrm>
                    <a:off x="3063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453" name="Freeform 1650"/>
                  <p:cNvSpPr>
                    <a:spLocks/>
                  </p:cNvSpPr>
                  <p:nvPr/>
                </p:nvSpPr>
                <p:spPr bwMode="auto">
                  <a:xfrm>
                    <a:off x="3069" y="2400"/>
                    <a:ext cx="3" cy="3"/>
                  </a:xfrm>
                  <a:custGeom>
                    <a:avLst/>
                    <a:gdLst>
                      <a:gd name="T0" fmla="*/ 2 w 3"/>
                      <a:gd name="T1" fmla="*/ 0 h 3"/>
                      <a:gd name="T2" fmla="*/ 0 w 3"/>
                      <a:gd name="T3" fmla="*/ 0 h 3"/>
                      <a:gd name="T4" fmla="*/ 0 w 3"/>
                      <a:gd name="T5" fmla="*/ 2 h 3"/>
                      <a:gd name="T6" fmla="*/ 0 w 3"/>
                      <a:gd name="T7" fmla="*/ 3 h 3"/>
                      <a:gd name="T8" fmla="*/ 2 w 3"/>
                      <a:gd name="T9" fmla="*/ 3 h 3"/>
                      <a:gd name="T10" fmla="*/ 2 w 3"/>
                      <a:gd name="T11" fmla="*/ 3 h 3"/>
                      <a:gd name="T12" fmla="*/ 3 w 3"/>
                      <a:gd name="T13" fmla="*/ 2 h 3"/>
                      <a:gd name="T14" fmla="*/ 3 w 3"/>
                      <a:gd name="T15" fmla="*/ 0 h 3"/>
                      <a:gd name="T16" fmla="*/ 2 w 3"/>
                      <a:gd name="T17" fmla="*/ 0 h 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3"/>
                      <a:gd name="T29" fmla="*/ 3 w 3"/>
                      <a:gd name="T30" fmla="*/ 3 h 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3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9249" name="Freeform 1652"/>
                <p:cNvSpPr>
                  <a:spLocks/>
                </p:cNvSpPr>
                <p:nvPr/>
              </p:nvSpPr>
              <p:spPr bwMode="auto">
                <a:xfrm>
                  <a:off x="3075" y="2400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0 w 3"/>
                    <a:gd name="T3" fmla="*/ 0 h 3"/>
                    <a:gd name="T4" fmla="*/ 0 w 3"/>
                    <a:gd name="T5" fmla="*/ 2 h 3"/>
                    <a:gd name="T6" fmla="*/ 0 w 3"/>
                    <a:gd name="T7" fmla="*/ 3 h 3"/>
                    <a:gd name="T8" fmla="*/ 2 w 3"/>
                    <a:gd name="T9" fmla="*/ 3 h 3"/>
                    <a:gd name="T10" fmla="*/ 2 w 3"/>
                    <a:gd name="T11" fmla="*/ 3 h 3"/>
                    <a:gd name="T12" fmla="*/ 3 w 3"/>
                    <a:gd name="T13" fmla="*/ 2 h 3"/>
                    <a:gd name="T14" fmla="*/ 3 w 3"/>
                    <a:gd name="T15" fmla="*/ 0 h 3"/>
                    <a:gd name="T16" fmla="*/ 2 w 3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3"/>
                    <a:gd name="T29" fmla="*/ 3 w 3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3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250" name="Freeform 1653"/>
                <p:cNvSpPr>
                  <a:spLocks/>
                </p:cNvSpPr>
                <p:nvPr/>
              </p:nvSpPr>
              <p:spPr bwMode="auto">
                <a:xfrm>
                  <a:off x="3081" y="2400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0 w 3"/>
                    <a:gd name="T3" fmla="*/ 0 h 3"/>
                    <a:gd name="T4" fmla="*/ 0 w 3"/>
                    <a:gd name="T5" fmla="*/ 2 h 3"/>
                    <a:gd name="T6" fmla="*/ 0 w 3"/>
                    <a:gd name="T7" fmla="*/ 3 h 3"/>
                    <a:gd name="T8" fmla="*/ 2 w 3"/>
                    <a:gd name="T9" fmla="*/ 3 h 3"/>
                    <a:gd name="T10" fmla="*/ 2 w 3"/>
                    <a:gd name="T11" fmla="*/ 3 h 3"/>
                    <a:gd name="T12" fmla="*/ 3 w 3"/>
                    <a:gd name="T13" fmla="*/ 2 h 3"/>
                    <a:gd name="T14" fmla="*/ 3 w 3"/>
                    <a:gd name="T15" fmla="*/ 0 h 3"/>
                    <a:gd name="T16" fmla="*/ 2 w 3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3"/>
                    <a:gd name="T29" fmla="*/ 3 w 3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3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251" name="Freeform 1654"/>
                <p:cNvSpPr>
                  <a:spLocks/>
                </p:cNvSpPr>
                <p:nvPr/>
              </p:nvSpPr>
              <p:spPr bwMode="auto">
                <a:xfrm>
                  <a:off x="3087" y="2400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0 w 3"/>
                    <a:gd name="T3" fmla="*/ 0 h 3"/>
                    <a:gd name="T4" fmla="*/ 0 w 3"/>
                    <a:gd name="T5" fmla="*/ 2 h 3"/>
                    <a:gd name="T6" fmla="*/ 0 w 3"/>
                    <a:gd name="T7" fmla="*/ 3 h 3"/>
                    <a:gd name="T8" fmla="*/ 2 w 3"/>
                    <a:gd name="T9" fmla="*/ 3 h 3"/>
                    <a:gd name="T10" fmla="*/ 2 w 3"/>
                    <a:gd name="T11" fmla="*/ 3 h 3"/>
                    <a:gd name="T12" fmla="*/ 3 w 3"/>
                    <a:gd name="T13" fmla="*/ 2 h 3"/>
                    <a:gd name="T14" fmla="*/ 3 w 3"/>
                    <a:gd name="T15" fmla="*/ 0 h 3"/>
                    <a:gd name="T16" fmla="*/ 2 w 3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3"/>
                    <a:gd name="T29" fmla="*/ 3 w 3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3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252" name="Freeform 1655"/>
                <p:cNvSpPr>
                  <a:spLocks/>
                </p:cNvSpPr>
                <p:nvPr/>
              </p:nvSpPr>
              <p:spPr bwMode="auto">
                <a:xfrm>
                  <a:off x="3093" y="2400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0 w 3"/>
                    <a:gd name="T3" fmla="*/ 0 h 3"/>
                    <a:gd name="T4" fmla="*/ 0 w 3"/>
                    <a:gd name="T5" fmla="*/ 2 h 3"/>
                    <a:gd name="T6" fmla="*/ 0 w 3"/>
                    <a:gd name="T7" fmla="*/ 3 h 3"/>
                    <a:gd name="T8" fmla="*/ 2 w 3"/>
                    <a:gd name="T9" fmla="*/ 3 h 3"/>
                    <a:gd name="T10" fmla="*/ 2 w 3"/>
                    <a:gd name="T11" fmla="*/ 3 h 3"/>
                    <a:gd name="T12" fmla="*/ 3 w 3"/>
                    <a:gd name="T13" fmla="*/ 2 h 3"/>
                    <a:gd name="T14" fmla="*/ 3 w 3"/>
                    <a:gd name="T15" fmla="*/ 0 h 3"/>
                    <a:gd name="T16" fmla="*/ 2 w 3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3"/>
                    <a:gd name="T29" fmla="*/ 3 w 3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3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253" name="Freeform 1656"/>
                <p:cNvSpPr>
                  <a:spLocks/>
                </p:cNvSpPr>
                <p:nvPr/>
              </p:nvSpPr>
              <p:spPr bwMode="auto">
                <a:xfrm>
                  <a:off x="3099" y="2400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0 w 3"/>
                    <a:gd name="T3" fmla="*/ 0 h 3"/>
                    <a:gd name="T4" fmla="*/ 0 w 3"/>
                    <a:gd name="T5" fmla="*/ 2 h 3"/>
                    <a:gd name="T6" fmla="*/ 0 w 3"/>
                    <a:gd name="T7" fmla="*/ 3 h 3"/>
                    <a:gd name="T8" fmla="*/ 2 w 3"/>
                    <a:gd name="T9" fmla="*/ 3 h 3"/>
                    <a:gd name="T10" fmla="*/ 2 w 3"/>
                    <a:gd name="T11" fmla="*/ 3 h 3"/>
                    <a:gd name="T12" fmla="*/ 3 w 3"/>
                    <a:gd name="T13" fmla="*/ 2 h 3"/>
                    <a:gd name="T14" fmla="*/ 3 w 3"/>
                    <a:gd name="T15" fmla="*/ 0 h 3"/>
                    <a:gd name="T16" fmla="*/ 2 w 3"/>
                    <a:gd name="T17" fmla="*/ 0 h 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3"/>
                    <a:gd name="T29" fmla="*/ 3 w 3"/>
                    <a:gd name="T30" fmla="*/ 3 h 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3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8839" name="Group 2065"/>
              <p:cNvGrpSpPr>
                <a:grpSpLocks/>
              </p:cNvGrpSpPr>
              <p:nvPr/>
            </p:nvGrpSpPr>
            <p:grpSpPr bwMode="auto">
              <a:xfrm>
                <a:off x="657" y="2115"/>
                <a:ext cx="2439" cy="4"/>
                <a:chOff x="678" y="2116"/>
                <a:chExt cx="2439" cy="4"/>
              </a:xfrm>
            </p:grpSpPr>
            <p:grpSp>
              <p:nvGrpSpPr>
                <p:cNvPr id="18840" name="Group 1858"/>
                <p:cNvGrpSpPr>
                  <a:grpSpLocks/>
                </p:cNvGrpSpPr>
                <p:nvPr/>
              </p:nvGrpSpPr>
              <p:grpSpPr bwMode="auto">
                <a:xfrm>
                  <a:off x="678" y="2116"/>
                  <a:ext cx="1203" cy="4"/>
                  <a:chOff x="678" y="2116"/>
                  <a:chExt cx="1203" cy="4"/>
                </a:xfrm>
              </p:grpSpPr>
              <p:sp>
                <p:nvSpPr>
                  <p:cNvPr id="19047" name="Freeform 1658"/>
                  <p:cNvSpPr>
                    <a:spLocks/>
                  </p:cNvSpPr>
                  <p:nvPr/>
                </p:nvSpPr>
                <p:spPr bwMode="auto">
                  <a:xfrm>
                    <a:off x="678" y="2116"/>
                    <a:ext cx="3" cy="4"/>
                  </a:xfrm>
                  <a:custGeom>
                    <a:avLst/>
                    <a:gdLst>
                      <a:gd name="T0" fmla="*/ 3 w 3"/>
                      <a:gd name="T1" fmla="*/ 0 h 4"/>
                      <a:gd name="T2" fmla="*/ 1 w 3"/>
                      <a:gd name="T3" fmla="*/ 0 h 4"/>
                      <a:gd name="T4" fmla="*/ 0 w 3"/>
                      <a:gd name="T5" fmla="*/ 2 h 4"/>
                      <a:gd name="T6" fmla="*/ 1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"/>
                      <a:gd name="T25" fmla="*/ 0 h 4"/>
                      <a:gd name="T26" fmla="*/ 3 w 3"/>
                      <a:gd name="T27" fmla="*/ 4 h 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" h="4">
                        <a:moveTo>
                          <a:pt x="3" y="0"/>
                        </a:moveTo>
                        <a:lnTo>
                          <a:pt x="1" y="0"/>
                        </a:lnTo>
                        <a:lnTo>
                          <a:pt x="0" y="2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48" name="Freeform 1659"/>
                  <p:cNvSpPr>
                    <a:spLocks/>
                  </p:cNvSpPr>
                  <p:nvPr/>
                </p:nvSpPr>
                <p:spPr bwMode="auto">
                  <a:xfrm>
                    <a:off x="684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49" name="Freeform 1660"/>
                  <p:cNvSpPr>
                    <a:spLocks/>
                  </p:cNvSpPr>
                  <p:nvPr/>
                </p:nvSpPr>
                <p:spPr bwMode="auto">
                  <a:xfrm>
                    <a:off x="690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50" name="Freeform 1661"/>
                  <p:cNvSpPr>
                    <a:spLocks/>
                  </p:cNvSpPr>
                  <p:nvPr/>
                </p:nvSpPr>
                <p:spPr bwMode="auto">
                  <a:xfrm>
                    <a:off x="696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51" name="Freeform 1662"/>
                  <p:cNvSpPr>
                    <a:spLocks/>
                  </p:cNvSpPr>
                  <p:nvPr/>
                </p:nvSpPr>
                <p:spPr bwMode="auto">
                  <a:xfrm>
                    <a:off x="702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52" name="Freeform 1663"/>
                  <p:cNvSpPr>
                    <a:spLocks/>
                  </p:cNvSpPr>
                  <p:nvPr/>
                </p:nvSpPr>
                <p:spPr bwMode="auto">
                  <a:xfrm>
                    <a:off x="708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53" name="Freeform 1664"/>
                  <p:cNvSpPr>
                    <a:spLocks/>
                  </p:cNvSpPr>
                  <p:nvPr/>
                </p:nvSpPr>
                <p:spPr bwMode="auto">
                  <a:xfrm>
                    <a:off x="714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54" name="Freeform 1665"/>
                  <p:cNvSpPr>
                    <a:spLocks/>
                  </p:cNvSpPr>
                  <p:nvPr/>
                </p:nvSpPr>
                <p:spPr bwMode="auto">
                  <a:xfrm>
                    <a:off x="720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55" name="Freeform 1666"/>
                  <p:cNvSpPr>
                    <a:spLocks/>
                  </p:cNvSpPr>
                  <p:nvPr/>
                </p:nvSpPr>
                <p:spPr bwMode="auto">
                  <a:xfrm>
                    <a:off x="726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56" name="Freeform 1667"/>
                  <p:cNvSpPr>
                    <a:spLocks/>
                  </p:cNvSpPr>
                  <p:nvPr/>
                </p:nvSpPr>
                <p:spPr bwMode="auto">
                  <a:xfrm>
                    <a:off x="732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57" name="Freeform 1668"/>
                  <p:cNvSpPr>
                    <a:spLocks/>
                  </p:cNvSpPr>
                  <p:nvPr/>
                </p:nvSpPr>
                <p:spPr bwMode="auto">
                  <a:xfrm>
                    <a:off x="738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58" name="Freeform 1669"/>
                  <p:cNvSpPr>
                    <a:spLocks/>
                  </p:cNvSpPr>
                  <p:nvPr/>
                </p:nvSpPr>
                <p:spPr bwMode="auto">
                  <a:xfrm>
                    <a:off x="744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59" name="Freeform 1670"/>
                  <p:cNvSpPr>
                    <a:spLocks/>
                  </p:cNvSpPr>
                  <p:nvPr/>
                </p:nvSpPr>
                <p:spPr bwMode="auto">
                  <a:xfrm>
                    <a:off x="750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60" name="Freeform 1671"/>
                  <p:cNvSpPr>
                    <a:spLocks/>
                  </p:cNvSpPr>
                  <p:nvPr/>
                </p:nvSpPr>
                <p:spPr bwMode="auto">
                  <a:xfrm>
                    <a:off x="756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61" name="Freeform 1672"/>
                  <p:cNvSpPr>
                    <a:spLocks/>
                  </p:cNvSpPr>
                  <p:nvPr/>
                </p:nvSpPr>
                <p:spPr bwMode="auto">
                  <a:xfrm>
                    <a:off x="762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62" name="Freeform 1673"/>
                  <p:cNvSpPr>
                    <a:spLocks/>
                  </p:cNvSpPr>
                  <p:nvPr/>
                </p:nvSpPr>
                <p:spPr bwMode="auto">
                  <a:xfrm>
                    <a:off x="768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63" name="Freeform 1674"/>
                  <p:cNvSpPr>
                    <a:spLocks/>
                  </p:cNvSpPr>
                  <p:nvPr/>
                </p:nvSpPr>
                <p:spPr bwMode="auto">
                  <a:xfrm>
                    <a:off x="774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64" name="Freeform 1675"/>
                  <p:cNvSpPr>
                    <a:spLocks/>
                  </p:cNvSpPr>
                  <p:nvPr/>
                </p:nvSpPr>
                <p:spPr bwMode="auto">
                  <a:xfrm>
                    <a:off x="780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65" name="Freeform 1676"/>
                  <p:cNvSpPr>
                    <a:spLocks/>
                  </p:cNvSpPr>
                  <p:nvPr/>
                </p:nvSpPr>
                <p:spPr bwMode="auto">
                  <a:xfrm>
                    <a:off x="786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66" name="Freeform 1677"/>
                  <p:cNvSpPr>
                    <a:spLocks/>
                  </p:cNvSpPr>
                  <p:nvPr/>
                </p:nvSpPr>
                <p:spPr bwMode="auto">
                  <a:xfrm>
                    <a:off x="792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67" name="Freeform 1678"/>
                  <p:cNvSpPr>
                    <a:spLocks/>
                  </p:cNvSpPr>
                  <p:nvPr/>
                </p:nvSpPr>
                <p:spPr bwMode="auto">
                  <a:xfrm>
                    <a:off x="798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68" name="Freeform 1679"/>
                  <p:cNvSpPr>
                    <a:spLocks/>
                  </p:cNvSpPr>
                  <p:nvPr/>
                </p:nvSpPr>
                <p:spPr bwMode="auto">
                  <a:xfrm>
                    <a:off x="804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69" name="Freeform 1680"/>
                  <p:cNvSpPr>
                    <a:spLocks/>
                  </p:cNvSpPr>
                  <p:nvPr/>
                </p:nvSpPr>
                <p:spPr bwMode="auto">
                  <a:xfrm>
                    <a:off x="810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70" name="Freeform 1681"/>
                  <p:cNvSpPr>
                    <a:spLocks/>
                  </p:cNvSpPr>
                  <p:nvPr/>
                </p:nvSpPr>
                <p:spPr bwMode="auto">
                  <a:xfrm>
                    <a:off x="816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71" name="Freeform 1682"/>
                  <p:cNvSpPr>
                    <a:spLocks/>
                  </p:cNvSpPr>
                  <p:nvPr/>
                </p:nvSpPr>
                <p:spPr bwMode="auto">
                  <a:xfrm>
                    <a:off x="822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72" name="Freeform 1683"/>
                  <p:cNvSpPr>
                    <a:spLocks/>
                  </p:cNvSpPr>
                  <p:nvPr/>
                </p:nvSpPr>
                <p:spPr bwMode="auto">
                  <a:xfrm>
                    <a:off x="828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73" name="Freeform 1684"/>
                  <p:cNvSpPr>
                    <a:spLocks/>
                  </p:cNvSpPr>
                  <p:nvPr/>
                </p:nvSpPr>
                <p:spPr bwMode="auto">
                  <a:xfrm>
                    <a:off x="834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74" name="Freeform 1685"/>
                  <p:cNvSpPr>
                    <a:spLocks/>
                  </p:cNvSpPr>
                  <p:nvPr/>
                </p:nvSpPr>
                <p:spPr bwMode="auto">
                  <a:xfrm>
                    <a:off x="840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75" name="Freeform 1686"/>
                  <p:cNvSpPr>
                    <a:spLocks/>
                  </p:cNvSpPr>
                  <p:nvPr/>
                </p:nvSpPr>
                <p:spPr bwMode="auto">
                  <a:xfrm>
                    <a:off x="846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76" name="Freeform 1687"/>
                  <p:cNvSpPr>
                    <a:spLocks/>
                  </p:cNvSpPr>
                  <p:nvPr/>
                </p:nvSpPr>
                <p:spPr bwMode="auto">
                  <a:xfrm>
                    <a:off x="852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77" name="Freeform 1688"/>
                  <p:cNvSpPr>
                    <a:spLocks/>
                  </p:cNvSpPr>
                  <p:nvPr/>
                </p:nvSpPr>
                <p:spPr bwMode="auto">
                  <a:xfrm>
                    <a:off x="858" y="2116"/>
                    <a:ext cx="4" cy="4"/>
                  </a:xfrm>
                  <a:custGeom>
                    <a:avLst/>
                    <a:gdLst>
                      <a:gd name="T0" fmla="*/ 2 w 4"/>
                      <a:gd name="T1" fmla="*/ 0 h 4"/>
                      <a:gd name="T2" fmla="*/ 0 w 4"/>
                      <a:gd name="T3" fmla="*/ 0 h 4"/>
                      <a:gd name="T4" fmla="*/ 0 w 4"/>
                      <a:gd name="T5" fmla="*/ 2 h 4"/>
                      <a:gd name="T6" fmla="*/ 0 w 4"/>
                      <a:gd name="T7" fmla="*/ 4 h 4"/>
                      <a:gd name="T8" fmla="*/ 2 w 4"/>
                      <a:gd name="T9" fmla="*/ 4 h 4"/>
                      <a:gd name="T10" fmla="*/ 2 w 4"/>
                      <a:gd name="T11" fmla="*/ 4 h 4"/>
                      <a:gd name="T12" fmla="*/ 4 w 4"/>
                      <a:gd name="T13" fmla="*/ 2 h 4"/>
                      <a:gd name="T14" fmla="*/ 4 w 4"/>
                      <a:gd name="T15" fmla="*/ 0 h 4"/>
                      <a:gd name="T16" fmla="*/ 2 w 4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"/>
                      <a:gd name="T28" fmla="*/ 0 h 4"/>
                      <a:gd name="T29" fmla="*/ 4 w 4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78" name="Freeform 1689"/>
                  <p:cNvSpPr>
                    <a:spLocks/>
                  </p:cNvSpPr>
                  <p:nvPr/>
                </p:nvSpPr>
                <p:spPr bwMode="auto">
                  <a:xfrm>
                    <a:off x="865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79" name="Freeform 1690"/>
                  <p:cNvSpPr>
                    <a:spLocks/>
                  </p:cNvSpPr>
                  <p:nvPr/>
                </p:nvSpPr>
                <p:spPr bwMode="auto">
                  <a:xfrm>
                    <a:off x="871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80" name="Freeform 1691"/>
                  <p:cNvSpPr>
                    <a:spLocks/>
                  </p:cNvSpPr>
                  <p:nvPr/>
                </p:nvSpPr>
                <p:spPr bwMode="auto">
                  <a:xfrm>
                    <a:off x="877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81" name="Freeform 1692"/>
                  <p:cNvSpPr>
                    <a:spLocks/>
                  </p:cNvSpPr>
                  <p:nvPr/>
                </p:nvSpPr>
                <p:spPr bwMode="auto">
                  <a:xfrm>
                    <a:off x="883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82" name="Freeform 1693"/>
                  <p:cNvSpPr>
                    <a:spLocks/>
                  </p:cNvSpPr>
                  <p:nvPr/>
                </p:nvSpPr>
                <p:spPr bwMode="auto">
                  <a:xfrm>
                    <a:off x="889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83" name="Freeform 1694"/>
                  <p:cNvSpPr>
                    <a:spLocks/>
                  </p:cNvSpPr>
                  <p:nvPr/>
                </p:nvSpPr>
                <p:spPr bwMode="auto">
                  <a:xfrm>
                    <a:off x="895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84" name="Freeform 1695"/>
                  <p:cNvSpPr>
                    <a:spLocks/>
                  </p:cNvSpPr>
                  <p:nvPr/>
                </p:nvSpPr>
                <p:spPr bwMode="auto">
                  <a:xfrm>
                    <a:off x="901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85" name="Freeform 1696"/>
                  <p:cNvSpPr>
                    <a:spLocks/>
                  </p:cNvSpPr>
                  <p:nvPr/>
                </p:nvSpPr>
                <p:spPr bwMode="auto">
                  <a:xfrm>
                    <a:off x="907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86" name="Freeform 1697"/>
                  <p:cNvSpPr>
                    <a:spLocks/>
                  </p:cNvSpPr>
                  <p:nvPr/>
                </p:nvSpPr>
                <p:spPr bwMode="auto">
                  <a:xfrm>
                    <a:off x="913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87" name="Freeform 1698"/>
                  <p:cNvSpPr>
                    <a:spLocks/>
                  </p:cNvSpPr>
                  <p:nvPr/>
                </p:nvSpPr>
                <p:spPr bwMode="auto">
                  <a:xfrm>
                    <a:off x="919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88" name="Freeform 1699"/>
                  <p:cNvSpPr>
                    <a:spLocks/>
                  </p:cNvSpPr>
                  <p:nvPr/>
                </p:nvSpPr>
                <p:spPr bwMode="auto">
                  <a:xfrm>
                    <a:off x="925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89" name="Freeform 1700"/>
                  <p:cNvSpPr>
                    <a:spLocks/>
                  </p:cNvSpPr>
                  <p:nvPr/>
                </p:nvSpPr>
                <p:spPr bwMode="auto">
                  <a:xfrm>
                    <a:off x="931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90" name="Freeform 1701"/>
                  <p:cNvSpPr>
                    <a:spLocks/>
                  </p:cNvSpPr>
                  <p:nvPr/>
                </p:nvSpPr>
                <p:spPr bwMode="auto">
                  <a:xfrm>
                    <a:off x="937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91" name="Freeform 1702"/>
                  <p:cNvSpPr>
                    <a:spLocks/>
                  </p:cNvSpPr>
                  <p:nvPr/>
                </p:nvSpPr>
                <p:spPr bwMode="auto">
                  <a:xfrm>
                    <a:off x="943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92" name="Freeform 1703"/>
                  <p:cNvSpPr>
                    <a:spLocks/>
                  </p:cNvSpPr>
                  <p:nvPr/>
                </p:nvSpPr>
                <p:spPr bwMode="auto">
                  <a:xfrm>
                    <a:off x="949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93" name="Freeform 1704"/>
                  <p:cNvSpPr>
                    <a:spLocks/>
                  </p:cNvSpPr>
                  <p:nvPr/>
                </p:nvSpPr>
                <p:spPr bwMode="auto">
                  <a:xfrm>
                    <a:off x="955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94" name="Freeform 1705"/>
                  <p:cNvSpPr>
                    <a:spLocks/>
                  </p:cNvSpPr>
                  <p:nvPr/>
                </p:nvSpPr>
                <p:spPr bwMode="auto">
                  <a:xfrm>
                    <a:off x="961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95" name="Freeform 1706"/>
                  <p:cNvSpPr>
                    <a:spLocks/>
                  </p:cNvSpPr>
                  <p:nvPr/>
                </p:nvSpPr>
                <p:spPr bwMode="auto">
                  <a:xfrm>
                    <a:off x="967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96" name="Freeform 1707"/>
                  <p:cNvSpPr>
                    <a:spLocks/>
                  </p:cNvSpPr>
                  <p:nvPr/>
                </p:nvSpPr>
                <p:spPr bwMode="auto">
                  <a:xfrm>
                    <a:off x="973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97" name="Freeform 1708"/>
                  <p:cNvSpPr>
                    <a:spLocks/>
                  </p:cNvSpPr>
                  <p:nvPr/>
                </p:nvSpPr>
                <p:spPr bwMode="auto">
                  <a:xfrm>
                    <a:off x="979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98" name="Freeform 1709"/>
                  <p:cNvSpPr>
                    <a:spLocks/>
                  </p:cNvSpPr>
                  <p:nvPr/>
                </p:nvSpPr>
                <p:spPr bwMode="auto">
                  <a:xfrm>
                    <a:off x="985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99" name="Freeform 1710"/>
                  <p:cNvSpPr>
                    <a:spLocks/>
                  </p:cNvSpPr>
                  <p:nvPr/>
                </p:nvSpPr>
                <p:spPr bwMode="auto">
                  <a:xfrm>
                    <a:off x="991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00" name="Freeform 1711"/>
                  <p:cNvSpPr>
                    <a:spLocks/>
                  </p:cNvSpPr>
                  <p:nvPr/>
                </p:nvSpPr>
                <p:spPr bwMode="auto">
                  <a:xfrm>
                    <a:off x="997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01" name="Freeform 1712"/>
                  <p:cNvSpPr>
                    <a:spLocks/>
                  </p:cNvSpPr>
                  <p:nvPr/>
                </p:nvSpPr>
                <p:spPr bwMode="auto">
                  <a:xfrm>
                    <a:off x="1003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02" name="Freeform 1713"/>
                  <p:cNvSpPr>
                    <a:spLocks/>
                  </p:cNvSpPr>
                  <p:nvPr/>
                </p:nvSpPr>
                <p:spPr bwMode="auto">
                  <a:xfrm>
                    <a:off x="1009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03" name="Freeform 1714"/>
                  <p:cNvSpPr>
                    <a:spLocks/>
                  </p:cNvSpPr>
                  <p:nvPr/>
                </p:nvSpPr>
                <p:spPr bwMode="auto">
                  <a:xfrm>
                    <a:off x="1015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04" name="Freeform 1715"/>
                  <p:cNvSpPr>
                    <a:spLocks/>
                  </p:cNvSpPr>
                  <p:nvPr/>
                </p:nvSpPr>
                <p:spPr bwMode="auto">
                  <a:xfrm>
                    <a:off x="1021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05" name="Freeform 1716"/>
                  <p:cNvSpPr>
                    <a:spLocks/>
                  </p:cNvSpPr>
                  <p:nvPr/>
                </p:nvSpPr>
                <p:spPr bwMode="auto">
                  <a:xfrm>
                    <a:off x="1027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06" name="Freeform 1717"/>
                  <p:cNvSpPr>
                    <a:spLocks/>
                  </p:cNvSpPr>
                  <p:nvPr/>
                </p:nvSpPr>
                <p:spPr bwMode="auto">
                  <a:xfrm>
                    <a:off x="1033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07" name="Freeform 1718"/>
                  <p:cNvSpPr>
                    <a:spLocks/>
                  </p:cNvSpPr>
                  <p:nvPr/>
                </p:nvSpPr>
                <p:spPr bwMode="auto">
                  <a:xfrm>
                    <a:off x="1039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08" name="Freeform 1719"/>
                  <p:cNvSpPr>
                    <a:spLocks/>
                  </p:cNvSpPr>
                  <p:nvPr/>
                </p:nvSpPr>
                <p:spPr bwMode="auto">
                  <a:xfrm>
                    <a:off x="1045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09" name="Freeform 1720"/>
                  <p:cNvSpPr>
                    <a:spLocks/>
                  </p:cNvSpPr>
                  <p:nvPr/>
                </p:nvSpPr>
                <p:spPr bwMode="auto">
                  <a:xfrm>
                    <a:off x="1052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10" name="Freeform 1721"/>
                  <p:cNvSpPr>
                    <a:spLocks/>
                  </p:cNvSpPr>
                  <p:nvPr/>
                </p:nvSpPr>
                <p:spPr bwMode="auto">
                  <a:xfrm>
                    <a:off x="1058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11" name="Freeform 1722"/>
                  <p:cNvSpPr>
                    <a:spLocks/>
                  </p:cNvSpPr>
                  <p:nvPr/>
                </p:nvSpPr>
                <p:spPr bwMode="auto">
                  <a:xfrm>
                    <a:off x="1064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12" name="Freeform 1723"/>
                  <p:cNvSpPr>
                    <a:spLocks/>
                  </p:cNvSpPr>
                  <p:nvPr/>
                </p:nvSpPr>
                <p:spPr bwMode="auto">
                  <a:xfrm>
                    <a:off x="1070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13" name="Freeform 1724"/>
                  <p:cNvSpPr>
                    <a:spLocks/>
                  </p:cNvSpPr>
                  <p:nvPr/>
                </p:nvSpPr>
                <p:spPr bwMode="auto">
                  <a:xfrm>
                    <a:off x="1076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14" name="Freeform 1725"/>
                  <p:cNvSpPr>
                    <a:spLocks/>
                  </p:cNvSpPr>
                  <p:nvPr/>
                </p:nvSpPr>
                <p:spPr bwMode="auto">
                  <a:xfrm>
                    <a:off x="1082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15" name="Freeform 1726"/>
                  <p:cNvSpPr>
                    <a:spLocks/>
                  </p:cNvSpPr>
                  <p:nvPr/>
                </p:nvSpPr>
                <p:spPr bwMode="auto">
                  <a:xfrm>
                    <a:off x="1088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16" name="Freeform 1727"/>
                  <p:cNvSpPr>
                    <a:spLocks/>
                  </p:cNvSpPr>
                  <p:nvPr/>
                </p:nvSpPr>
                <p:spPr bwMode="auto">
                  <a:xfrm>
                    <a:off x="1094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17" name="Freeform 1728"/>
                  <p:cNvSpPr>
                    <a:spLocks/>
                  </p:cNvSpPr>
                  <p:nvPr/>
                </p:nvSpPr>
                <p:spPr bwMode="auto">
                  <a:xfrm>
                    <a:off x="1100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18" name="Freeform 1729"/>
                  <p:cNvSpPr>
                    <a:spLocks/>
                  </p:cNvSpPr>
                  <p:nvPr/>
                </p:nvSpPr>
                <p:spPr bwMode="auto">
                  <a:xfrm>
                    <a:off x="1106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19" name="Freeform 1730"/>
                  <p:cNvSpPr>
                    <a:spLocks/>
                  </p:cNvSpPr>
                  <p:nvPr/>
                </p:nvSpPr>
                <p:spPr bwMode="auto">
                  <a:xfrm>
                    <a:off x="1112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20" name="Freeform 1731"/>
                  <p:cNvSpPr>
                    <a:spLocks/>
                  </p:cNvSpPr>
                  <p:nvPr/>
                </p:nvSpPr>
                <p:spPr bwMode="auto">
                  <a:xfrm>
                    <a:off x="1118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21" name="Freeform 1732"/>
                  <p:cNvSpPr>
                    <a:spLocks/>
                  </p:cNvSpPr>
                  <p:nvPr/>
                </p:nvSpPr>
                <p:spPr bwMode="auto">
                  <a:xfrm>
                    <a:off x="1124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22" name="Freeform 1733"/>
                  <p:cNvSpPr>
                    <a:spLocks/>
                  </p:cNvSpPr>
                  <p:nvPr/>
                </p:nvSpPr>
                <p:spPr bwMode="auto">
                  <a:xfrm>
                    <a:off x="1130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23" name="Freeform 1734"/>
                  <p:cNvSpPr>
                    <a:spLocks/>
                  </p:cNvSpPr>
                  <p:nvPr/>
                </p:nvSpPr>
                <p:spPr bwMode="auto">
                  <a:xfrm>
                    <a:off x="1136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24" name="Freeform 1735"/>
                  <p:cNvSpPr>
                    <a:spLocks/>
                  </p:cNvSpPr>
                  <p:nvPr/>
                </p:nvSpPr>
                <p:spPr bwMode="auto">
                  <a:xfrm>
                    <a:off x="1142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25" name="Freeform 1736"/>
                  <p:cNvSpPr>
                    <a:spLocks/>
                  </p:cNvSpPr>
                  <p:nvPr/>
                </p:nvSpPr>
                <p:spPr bwMode="auto">
                  <a:xfrm>
                    <a:off x="1148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26" name="Freeform 1737"/>
                  <p:cNvSpPr>
                    <a:spLocks/>
                  </p:cNvSpPr>
                  <p:nvPr/>
                </p:nvSpPr>
                <p:spPr bwMode="auto">
                  <a:xfrm>
                    <a:off x="1154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27" name="Freeform 1738"/>
                  <p:cNvSpPr>
                    <a:spLocks/>
                  </p:cNvSpPr>
                  <p:nvPr/>
                </p:nvSpPr>
                <p:spPr bwMode="auto">
                  <a:xfrm>
                    <a:off x="1160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28" name="Freeform 1739"/>
                  <p:cNvSpPr>
                    <a:spLocks/>
                  </p:cNvSpPr>
                  <p:nvPr/>
                </p:nvSpPr>
                <p:spPr bwMode="auto">
                  <a:xfrm>
                    <a:off x="1166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29" name="Freeform 1740"/>
                  <p:cNvSpPr>
                    <a:spLocks/>
                  </p:cNvSpPr>
                  <p:nvPr/>
                </p:nvSpPr>
                <p:spPr bwMode="auto">
                  <a:xfrm>
                    <a:off x="1172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30" name="Freeform 1741"/>
                  <p:cNvSpPr>
                    <a:spLocks/>
                  </p:cNvSpPr>
                  <p:nvPr/>
                </p:nvSpPr>
                <p:spPr bwMode="auto">
                  <a:xfrm>
                    <a:off x="1178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31" name="Freeform 1742"/>
                  <p:cNvSpPr>
                    <a:spLocks/>
                  </p:cNvSpPr>
                  <p:nvPr/>
                </p:nvSpPr>
                <p:spPr bwMode="auto">
                  <a:xfrm>
                    <a:off x="1184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32" name="Freeform 1743"/>
                  <p:cNvSpPr>
                    <a:spLocks/>
                  </p:cNvSpPr>
                  <p:nvPr/>
                </p:nvSpPr>
                <p:spPr bwMode="auto">
                  <a:xfrm>
                    <a:off x="1190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33" name="Freeform 1744"/>
                  <p:cNvSpPr>
                    <a:spLocks/>
                  </p:cNvSpPr>
                  <p:nvPr/>
                </p:nvSpPr>
                <p:spPr bwMode="auto">
                  <a:xfrm>
                    <a:off x="1196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34" name="Freeform 1745"/>
                  <p:cNvSpPr>
                    <a:spLocks/>
                  </p:cNvSpPr>
                  <p:nvPr/>
                </p:nvSpPr>
                <p:spPr bwMode="auto">
                  <a:xfrm>
                    <a:off x="1202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35" name="Freeform 1746"/>
                  <p:cNvSpPr>
                    <a:spLocks/>
                  </p:cNvSpPr>
                  <p:nvPr/>
                </p:nvSpPr>
                <p:spPr bwMode="auto">
                  <a:xfrm>
                    <a:off x="1208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36" name="Freeform 1747"/>
                  <p:cNvSpPr>
                    <a:spLocks/>
                  </p:cNvSpPr>
                  <p:nvPr/>
                </p:nvSpPr>
                <p:spPr bwMode="auto">
                  <a:xfrm>
                    <a:off x="1214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37" name="Freeform 1748"/>
                  <p:cNvSpPr>
                    <a:spLocks/>
                  </p:cNvSpPr>
                  <p:nvPr/>
                </p:nvSpPr>
                <p:spPr bwMode="auto">
                  <a:xfrm>
                    <a:off x="1220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38" name="Freeform 1749"/>
                  <p:cNvSpPr>
                    <a:spLocks/>
                  </p:cNvSpPr>
                  <p:nvPr/>
                </p:nvSpPr>
                <p:spPr bwMode="auto">
                  <a:xfrm>
                    <a:off x="1226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39" name="Freeform 1750"/>
                  <p:cNvSpPr>
                    <a:spLocks/>
                  </p:cNvSpPr>
                  <p:nvPr/>
                </p:nvSpPr>
                <p:spPr bwMode="auto">
                  <a:xfrm>
                    <a:off x="1232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40" name="Freeform 1751"/>
                  <p:cNvSpPr>
                    <a:spLocks/>
                  </p:cNvSpPr>
                  <p:nvPr/>
                </p:nvSpPr>
                <p:spPr bwMode="auto">
                  <a:xfrm>
                    <a:off x="1238" y="2116"/>
                    <a:ext cx="4" cy="4"/>
                  </a:xfrm>
                  <a:custGeom>
                    <a:avLst/>
                    <a:gdLst>
                      <a:gd name="T0" fmla="*/ 2 w 4"/>
                      <a:gd name="T1" fmla="*/ 0 h 4"/>
                      <a:gd name="T2" fmla="*/ 0 w 4"/>
                      <a:gd name="T3" fmla="*/ 0 h 4"/>
                      <a:gd name="T4" fmla="*/ 0 w 4"/>
                      <a:gd name="T5" fmla="*/ 2 h 4"/>
                      <a:gd name="T6" fmla="*/ 0 w 4"/>
                      <a:gd name="T7" fmla="*/ 4 h 4"/>
                      <a:gd name="T8" fmla="*/ 2 w 4"/>
                      <a:gd name="T9" fmla="*/ 4 h 4"/>
                      <a:gd name="T10" fmla="*/ 2 w 4"/>
                      <a:gd name="T11" fmla="*/ 4 h 4"/>
                      <a:gd name="T12" fmla="*/ 4 w 4"/>
                      <a:gd name="T13" fmla="*/ 2 h 4"/>
                      <a:gd name="T14" fmla="*/ 4 w 4"/>
                      <a:gd name="T15" fmla="*/ 0 h 4"/>
                      <a:gd name="T16" fmla="*/ 2 w 4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"/>
                      <a:gd name="T28" fmla="*/ 0 h 4"/>
                      <a:gd name="T29" fmla="*/ 4 w 4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41" name="Freeform 1752"/>
                  <p:cNvSpPr>
                    <a:spLocks/>
                  </p:cNvSpPr>
                  <p:nvPr/>
                </p:nvSpPr>
                <p:spPr bwMode="auto">
                  <a:xfrm>
                    <a:off x="1245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42" name="Freeform 1753"/>
                  <p:cNvSpPr>
                    <a:spLocks/>
                  </p:cNvSpPr>
                  <p:nvPr/>
                </p:nvSpPr>
                <p:spPr bwMode="auto">
                  <a:xfrm>
                    <a:off x="1251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43" name="Freeform 1754"/>
                  <p:cNvSpPr>
                    <a:spLocks/>
                  </p:cNvSpPr>
                  <p:nvPr/>
                </p:nvSpPr>
                <p:spPr bwMode="auto">
                  <a:xfrm>
                    <a:off x="1257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44" name="Freeform 1755"/>
                  <p:cNvSpPr>
                    <a:spLocks/>
                  </p:cNvSpPr>
                  <p:nvPr/>
                </p:nvSpPr>
                <p:spPr bwMode="auto">
                  <a:xfrm>
                    <a:off x="1263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45" name="Freeform 1756"/>
                  <p:cNvSpPr>
                    <a:spLocks/>
                  </p:cNvSpPr>
                  <p:nvPr/>
                </p:nvSpPr>
                <p:spPr bwMode="auto">
                  <a:xfrm>
                    <a:off x="1269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46" name="Freeform 1757"/>
                  <p:cNvSpPr>
                    <a:spLocks/>
                  </p:cNvSpPr>
                  <p:nvPr/>
                </p:nvSpPr>
                <p:spPr bwMode="auto">
                  <a:xfrm>
                    <a:off x="1275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47" name="Freeform 1758"/>
                  <p:cNvSpPr>
                    <a:spLocks/>
                  </p:cNvSpPr>
                  <p:nvPr/>
                </p:nvSpPr>
                <p:spPr bwMode="auto">
                  <a:xfrm>
                    <a:off x="1281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48" name="Freeform 1759"/>
                  <p:cNvSpPr>
                    <a:spLocks/>
                  </p:cNvSpPr>
                  <p:nvPr/>
                </p:nvSpPr>
                <p:spPr bwMode="auto">
                  <a:xfrm>
                    <a:off x="1287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49" name="Freeform 1760"/>
                  <p:cNvSpPr>
                    <a:spLocks/>
                  </p:cNvSpPr>
                  <p:nvPr/>
                </p:nvSpPr>
                <p:spPr bwMode="auto">
                  <a:xfrm>
                    <a:off x="1293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50" name="Freeform 1761"/>
                  <p:cNvSpPr>
                    <a:spLocks/>
                  </p:cNvSpPr>
                  <p:nvPr/>
                </p:nvSpPr>
                <p:spPr bwMode="auto">
                  <a:xfrm>
                    <a:off x="1299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51" name="Freeform 1762"/>
                  <p:cNvSpPr>
                    <a:spLocks/>
                  </p:cNvSpPr>
                  <p:nvPr/>
                </p:nvSpPr>
                <p:spPr bwMode="auto">
                  <a:xfrm>
                    <a:off x="1305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52" name="Freeform 1763"/>
                  <p:cNvSpPr>
                    <a:spLocks/>
                  </p:cNvSpPr>
                  <p:nvPr/>
                </p:nvSpPr>
                <p:spPr bwMode="auto">
                  <a:xfrm>
                    <a:off x="1311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53" name="Freeform 1764"/>
                  <p:cNvSpPr>
                    <a:spLocks/>
                  </p:cNvSpPr>
                  <p:nvPr/>
                </p:nvSpPr>
                <p:spPr bwMode="auto">
                  <a:xfrm>
                    <a:off x="1317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54" name="Freeform 1765"/>
                  <p:cNvSpPr>
                    <a:spLocks/>
                  </p:cNvSpPr>
                  <p:nvPr/>
                </p:nvSpPr>
                <p:spPr bwMode="auto">
                  <a:xfrm>
                    <a:off x="1323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55" name="Freeform 1766"/>
                  <p:cNvSpPr>
                    <a:spLocks/>
                  </p:cNvSpPr>
                  <p:nvPr/>
                </p:nvSpPr>
                <p:spPr bwMode="auto">
                  <a:xfrm>
                    <a:off x="1329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56" name="Freeform 1767"/>
                  <p:cNvSpPr>
                    <a:spLocks/>
                  </p:cNvSpPr>
                  <p:nvPr/>
                </p:nvSpPr>
                <p:spPr bwMode="auto">
                  <a:xfrm>
                    <a:off x="1335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57" name="Freeform 1768"/>
                  <p:cNvSpPr>
                    <a:spLocks/>
                  </p:cNvSpPr>
                  <p:nvPr/>
                </p:nvSpPr>
                <p:spPr bwMode="auto">
                  <a:xfrm>
                    <a:off x="1341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58" name="Freeform 1769"/>
                  <p:cNvSpPr>
                    <a:spLocks/>
                  </p:cNvSpPr>
                  <p:nvPr/>
                </p:nvSpPr>
                <p:spPr bwMode="auto">
                  <a:xfrm>
                    <a:off x="1347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59" name="Freeform 1770"/>
                  <p:cNvSpPr>
                    <a:spLocks/>
                  </p:cNvSpPr>
                  <p:nvPr/>
                </p:nvSpPr>
                <p:spPr bwMode="auto">
                  <a:xfrm>
                    <a:off x="1353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60" name="Freeform 1771"/>
                  <p:cNvSpPr>
                    <a:spLocks/>
                  </p:cNvSpPr>
                  <p:nvPr/>
                </p:nvSpPr>
                <p:spPr bwMode="auto">
                  <a:xfrm>
                    <a:off x="1359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61" name="Freeform 1772"/>
                  <p:cNvSpPr>
                    <a:spLocks/>
                  </p:cNvSpPr>
                  <p:nvPr/>
                </p:nvSpPr>
                <p:spPr bwMode="auto">
                  <a:xfrm>
                    <a:off x="1365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62" name="Freeform 1773"/>
                  <p:cNvSpPr>
                    <a:spLocks/>
                  </p:cNvSpPr>
                  <p:nvPr/>
                </p:nvSpPr>
                <p:spPr bwMode="auto">
                  <a:xfrm>
                    <a:off x="1371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63" name="Freeform 1774"/>
                  <p:cNvSpPr>
                    <a:spLocks/>
                  </p:cNvSpPr>
                  <p:nvPr/>
                </p:nvSpPr>
                <p:spPr bwMode="auto">
                  <a:xfrm>
                    <a:off x="1377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64" name="Freeform 1775"/>
                  <p:cNvSpPr>
                    <a:spLocks/>
                  </p:cNvSpPr>
                  <p:nvPr/>
                </p:nvSpPr>
                <p:spPr bwMode="auto">
                  <a:xfrm>
                    <a:off x="1383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65" name="Freeform 1776"/>
                  <p:cNvSpPr>
                    <a:spLocks/>
                  </p:cNvSpPr>
                  <p:nvPr/>
                </p:nvSpPr>
                <p:spPr bwMode="auto">
                  <a:xfrm>
                    <a:off x="1389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66" name="Freeform 1777"/>
                  <p:cNvSpPr>
                    <a:spLocks/>
                  </p:cNvSpPr>
                  <p:nvPr/>
                </p:nvSpPr>
                <p:spPr bwMode="auto">
                  <a:xfrm>
                    <a:off x="1395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67" name="Freeform 1778"/>
                  <p:cNvSpPr>
                    <a:spLocks/>
                  </p:cNvSpPr>
                  <p:nvPr/>
                </p:nvSpPr>
                <p:spPr bwMode="auto">
                  <a:xfrm>
                    <a:off x="1401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68" name="Freeform 1779"/>
                  <p:cNvSpPr>
                    <a:spLocks/>
                  </p:cNvSpPr>
                  <p:nvPr/>
                </p:nvSpPr>
                <p:spPr bwMode="auto">
                  <a:xfrm>
                    <a:off x="1407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69" name="Freeform 1780"/>
                  <p:cNvSpPr>
                    <a:spLocks/>
                  </p:cNvSpPr>
                  <p:nvPr/>
                </p:nvSpPr>
                <p:spPr bwMode="auto">
                  <a:xfrm>
                    <a:off x="1413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70" name="Freeform 1781"/>
                  <p:cNvSpPr>
                    <a:spLocks/>
                  </p:cNvSpPr>
                  <p:nvPr/>
                </p:nvSpPr>
                <p:spPr bwMode="auto">
                  <a:xfrm>
                    <a:off x="1419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71" name="Freeform 1782"/>
                  <p:cNvSpPr>
                    <a:spLocks/>
                  </p:cNvSpPr>
                  <p:nvPr/>
                </p:nvSpPr>
                <p:spPr bwMode="auto">
                  <a:xfrm>
                    <a:off x="1425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72" name="Freeform 1783"/>
                  <p:cNvSpPr>
                    <a:spLocks/>
                  </p:cNvSpPr>
                  <p:nvPr/>
                </p:nvSpPr>
                <p:spPr bwMode="auto">
                  <a:xfrm>
                    <a:off x="1432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73" name="Freeform 1784"/>
                  <p:cNvSpPr>
                    <a:spLocks/>
                  </p:cNvSpPr>
                  <p:nvPr/>
                </p:nvSpPr>
                <p:spPr bwMode="auto">
                  <a:xfrm>
                    <a:off x="1438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74" name="Freeform 1785"/>
                  <p:cNvSpPr>
                    <a:spLocks/>
                  </p:cNvSpPr>
                  <p:nvPr/>
                </p:nvSpPr>
                <p:spPr bwMode="auto">
                  <a:xfrm>
                    <a:off x="1444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75" name="Freeform 1786"/>
                  <p:cNvSpPr>
                    <a:spLocks/>
                  </p:cNvSpPr>
                  <p:nvPr/>
                </p:nvSpPr>
                <p:spPr bwMode="auto">
                  <a:xfrm>
                    <a:off x="1450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76" name="Freeform 1787"/>
                  <p:cNvSpPr>
                    <a:spLocks/>
                  </p:cNvSpPr>
                  <p:nvPr/>
                </p:nvSpPr>
                <p:spPr bwMode="auto">
                  <a:xfrm>
                    <a:off x="1456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77" name="Freeform 1788"/>
                  <p:cNvSpPr>
                    <a:spLocks/>
                  </p:cNvSpPr>
                  <p:nvPr/>
                </p:nvSpPr>
                <p:spPr bwMode="auto">
                  <a:xfrm>
                    <a:off x="1462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78" name="Freeform 1789"/>
                  <p:cNvSpPr>
                    <a:spLocks/>
                  </p:cNvSpPr>
                  <p:nvPr/>
                </p:nvSpPr>
                <p:spPr bwMode="auto">
                  <a:xfrm>
                    <a:off x="1468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79" name="Freeform 1790"/>
                  <p:cNvSpPr>
                    <a:spLocks/>
                  </p:cNvSpPr>
                  <p:nvPr/>
                </p:nvSpPr>
                <p:spPr bwMode="auto">
                  <a:xfrm>
                    <a:off x="1474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80" name="Freeform 1791"/>
                  <p:cNvSpPr>
                    <a:spLocks/>
                  </p:cNvSpPr>
                  <p:nvPr/>
                </p:nvSpPr>
                <p:spPr bwMode="auto">
                  <a:xfrm>
                    <a:off x="1480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81" name="Freeform 1792"/>
                  <p:cNvSpPr>
                    <a:spLocks/>
                  </p:cNvSpPr>
                  <p:nvPr/>
                </p:nvSpPr>
                <p:spPr bwMode="auto">
                  <a:xfrm>
                    <a:off x="1486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82" name="Freeform 1793"/>
                  <p:cNvSpPr>
                    <a:spLocks/>
                  </p:cNvSpPr>
                  <p:nvPr/>
                </p:nvSpPr>
                <p:spPr bwMode="auto">
                  <a:xfrm>
                    <a:off x="1492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83" name="Freeform 1794"/>
                  <p:cNvSpPr>
                    <a:spLocks/>
                  </p:cNvSpPr>
                  <p:nvPr/>
                </p:nvSpPr>
                <p:spPr bwMode="auto">
                  <a:xfrm>
                    <a:off x="1498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84" name="Freeform 1795"/>
                  <p:cNvSpPr>
                    <a:spLocks/>
                  </p:cNvSpPr>
                  <p:nvPr/>
                </p:nvSpPr>
                <p:spPr bwMode="auto">
                  <a:xfrm>
                    <a:off x="1504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85" name="Freeform 1796"/>
                  <p:cNvSpPr>
                    <a:spLocks/>
                  </p:cNvSpPr>
                  <p:nvPr/>
                </p:nvSpPr>
                <p:spPr bwMode="auto">
                  <a:xfrm>
                    <a:off x="1510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86" name="Freeform 1797"/>
                  <p:cNvSpPr>
                    <a:spLocks/>
                  </p:cNvSpPr>
                  <p:nvPr/>
                </p:nvSpPr>
                <p:spPr bwMode="auto">
                  <a:xfrm>
                    <a:off x="1516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87" name="Freeform 1798"/>
                  <p:cNvSpPr>
                    <a:spLocks/>
                  </p:cNvSpPr>
                  <p:nvPr/>
                </p:nvSpPr>
                <p:spPr bwMode="auto">
                  <a:xfrm>
                    <a:off x="1522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88" name="Freeform 1799"/>
                  <p:cNvSpPr>
                    <a:spLocks/>
                  </p:cNvSpPr>
                  <p:nvPr/>
                </p:nvSpPr>
                <p:spPr bwMode="auto">
                  <a:xfrm>
                    <a:off x="1528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89" name="Freeform 1800"/>
                  <p:cNvSpPr>
                    <a:spLocks/>
                  </p:cNvSpPr>
                  <p:nvPr/>
                </p:nvSpPr>
                <p:spPr bwMode="auto">
                  <a:xfrm>
                    <a:off x="1534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90" name="Freeform 1801"/>
                  <p:cNvSpPr>
                    <a:spLocks/>
                  </p:cNvSpPr>
                  <p:nvPr/>
                </p:nvSpPr>
                <p:spPr bwMode="auto">
                  <a:xfrm>
                    <a:off x="1540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91" name="Freeform 1802"/>
                  <p:cNvSpPr>
                    <a:spLocks/>
                  </p:cNvSpPr>
                  <p:nvPr/>
                </p:nvSpPr>
                <p:spPr bwMode="auto">
                  <a:xfrm>
                    <a:off x="1546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92" name="Freeform 1803"/>
                  <p:cNvSpPr>
                    <a:spLocks/>
                  </p:cNvSpPr>
                  <p:nvPr/>
                </p:nvSpPr>
                <p:spPr bwMode="auto">
                  <a:xfrm>
                    <a:off x="1552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93" name="Freeform 1804"/>
                  <p:cNvSpPr>
                    <a:spLocks/>
                  </p:cNvSpPr>
                  <p:nvPr/>
                </p:nvSpPr>
                <p:spPr bwMode="auto">
                  <a:xfrm>
                    <a:off x="1558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94" name="Freeform 1805"/>
                  <p:cNvSpPr>
                    <a:spLocks/>
                  </p:cNvSpPr>
                  <p:nvPr/>
                </p:nvSpPr>
                <p:spPr bwMode="auto">
                  <a:xfrm>
                    <a:off x="1564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95" name="Freeform 1806"/>
                  <p:cNvSpPr>
                    <a:spLocks/>
                  </p:cNvSpPr>
                  <p:nvPr/>
                </p:nvSpPr>
                <p:spPr bwMode="auto">
                  <a:xfrm>
                    <a:off x="1570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96" name="Freeform 1807"/>
                  <p:cNvSpPr>
                    <a:spLocks/>
                  </p:cNvSpPr>
                  <p:nvPr/>
                </p:nvSpPr>
                <p:spPr bwMode="auto">
                  <a:xfrm>
                    <a:off x="1576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97" name="Freeform 1808"/>
                  <p:cNvSpPr>
                    <a:spLocks/>
                  </p:cNvSpPr>
                  <p:nvPr/>
                </p:nvSpPr>
                <p:spPr bwMode="auto">
                  <a:xfrm>
                    <a:off x="1582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98" name="Freeform 1809"/>
                  <p:cNvSpPr>
                    <a:spLocks/>
                  </p:cNvSpPr>
                  <p:nvPr/>
                </p:nvSpPr>
                <p:spPr bwMode="auto">
                  <a:xfrm>
                    <a:off x="1588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199" name="Freeform 1810"/>
                  <p:cNvSpPr>
                    <a:spLocks/>
                  </p:cNvSpPr>
                  <p:nvPr/>
                </p:nvSpPr>
                <p:spPr bwMode="auto">
                  <a:xfrm>
                    <a:off x="1594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00" name="Freeform 1811"/>
                  <p:cNvSpPr>
                    <a:spLocks/>
                  </p:cNvSpPr>
                  <p:nvPr/>
                </p:nvSpPr>
                <p:spPr bwMode="auto">
                  <a:xfrm>
                    <a:off x="1600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01" name="Freeform 1812"/>
                  <p:cNvSpPr>
                    <a:spLocks/>
                  </p:cNvSpPr>
                  <p:nvPr/>
                </p:nvSpPr>
                <p:spPr bwMode="auto">
                  <a:xfrm>
                    <a:off x="1606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02" name="Freeform 1813"/>
                  <p:cNvSpPr>
                    <a:spLocks/>
                  </p:cNvSpPr>
                  <p:nvPr/>
                </p:nvSpPr>
                <p:spPr bwMode="auto">
                  <a:xfrm>
                    <a:off x="1612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03" name="Freeform 1814"/>
                  <p:cNvSpPr>
                    <a:spLocks/>
                  </p:cNvSpPr>
                  <p:nvPr/>
                </p:nvSpPr>
                <p:spPr bwMode="auto">
                  <a:xfrm>
                    <a:off x="1618" y="2116"/>
                    <a:ext cx="4" cy="4"/>
                  </a:xfrm>
                  <a:custGeom>
                    <a:avLst/>
                    <a:gdLst>
                      <a:gd name="T0" fmla="*/ 2 w 4"/>
                      <a:gd name="T1" fmla="*/ 0 h 4"/>
                      <a:gd name="T2" fmla="*/ 0 w 4"/>
                      <a:gd name="T3" fmla="*/ 0 h 4"/>
                      <a:gd name="T4" fmla="*/ 0 w 4"/>
                      <a:gd name="T5" fmla="*/ 2 h 4"/>
                      <a:gd name="T6" fmla="*/ 0 w 4"/>
                      <a:gd name="T7" fmla="*/ 4 h 4"/>
                      <a:gd name="T8" fmla="*/ 2 w 4"/>
                      <a:gd name="T9" fmla="*/ 4 h 4"/>
                      <a:gd name="T10" fmla="*/ 2 w 4"/>
                      <a:gd name="T11" fmla="*/ 4 h 4"/>
                      <a:gd name="T12" fmla="*/ 4 w 4"/>
                      <a:gd name="T13" fmla="*/ 2 h 4"/>
                      <a:gd name="T14" fmla="*/ 4 w 4"/>
                      <a:gd name="T15" fmla="*/ 0 h 4"/>
                      <a:gd name="T16" fmla="*/ 2 w 4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"/>
                      <a:gd name="T28" fmla="*/ 0 h 4"/>
                      <a:gd name="T29" fmla="*/ 4 w 4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04" name="Freeform 1815"/>
                  <p:cNvSpPr>
                    <a:spLocks/>
                  </p:cNvSpPr>
                  <p:nvPr/>
                </p:nvSpPr>
                <p:spPr bwMode="auto">
                  <a:xfrm>
                    <a:off x="1625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05" name="Freeform 1816"/>
                  <p:cNvSpPr>
                    <a:spLocks/>
                  </p:cNvSpPr>
                  <p:nvPr/>
                </p:nvSpPr>
                <p:spPr bwMode="auto">
                  <a:xfrm>
                    <a:off x="1631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06" name="Freeform 1817"/>
                  <p:cNvSpPr>
                    <a:spLocks/>
                  </p:cNvSpPr>
                  <p:nvPr/>
                </p:nvSpPr>
                <p:spPr bwMode="auto">
                  <a:xfrm>
                    <a:off x="1637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07" name="Freeform 1818"/>
                  <p:cNvSpPr>
                    <a:spLocks/>
                  </p:cNvSpPr>
                  <p:nvPr/>
                </p:nvSpPr>
                <p:spPr bwMode="auto">
                  <a:xfrm>
                    <a:off x="1643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08" name="Freeform 1819"/>
                  <p:cNvSpPr>
                    <a:spLocks/>
                  </p:cNvSpPr>
                  <p:nvPr/>
                </p:nvSpPr>
                <p:spPr bwMode="auto">
                  <a:xfrm>
                    <a:off x="1649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09" name="Freeform 1820"/>
                  <p:cNvSpPr>
                    <a:spLocks/>
                  </p:cNvSpPr>
                  <p:nvPr/>
                </p:nvSpPr>
                <p:spPr bwMode="auto">
                  <a:xfrm>
                    <a:off x="1655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10" name="Freeform 1821"/>
                  <p:cNvSpPr>
                    <a:spLocks/>
                  </p:cNvSpPr>
                  <p:nvPr/>
                </p:nvSpPr>
                <p:spPr bwMode="auto">
                  <a:xfrm>
                    <a:off x="1661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11" name="Freeform 1822"/>
                  <p:cNvSpPr>
                    <a:spLocks/>
                  </p:cNvSpPr>
                  <p:nvPr/>
                </p:nvSpPr>
                <p:spPr bwMode="auto">
                  <a:xfrm>
                    <a:off x="1667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12" name="Freeform 1823"/>
                  <p:cNvSpPr>
                    <a:spLocks/>
                  </p:cNvSpPr>
                  <p:nvPr/>
                </p:nvSpPr>
                <p:spPr bwMode="auto">
                  <a:xfrm>
                    <a:off x="1673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13" name="Freeform 1824"/>
                  <p:cNvSpPr>
                    <a:spLocks/>
                  </p:cNvSpPr>
                  <p:nvPr/>
                </p:nvSpPr>
                <p:spPr bwMode="auto">
                  <a:xfrm>
                    <a:off x="1679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14" name="Freeform 1825"/>
                  <p:cNvSpPr>
                    <a:spLocks/>
                  </p:cNvSpPr>
                  <p:nvPr/>
                </p:nvSpPr>
                <p:spPr bwMode="auto">
                  <a:xfrm>
                    <a:off x="1685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15" name="Freeform 1826"/>
                  <p:cNvSpPr>
                    <a:spLocks/>
                  </p:cNvSpPr>
                  <p:nvPr/>
                </p:nvSpPr>
                <p:spPr bwMode="auto">
                  <a:xfrm>
                    <a:off x="1691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16" name="Freeform 1827"/>
                  <p:cNvSpPr>
                    <a:spLocks/>
                  </p:cNvSpPr>
                  <p:nvPr/>
                </p:nvSpPr>
                <p:spPr bwMode="auto">
                  <a:xfrm>
                    <a:off x="1697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17" name="Freeform 1828"/>
                  <p:cNvSpPr>
                    <a:spLocks/>
                  </p:cNvSpPr>
                  <p:nvPr/>
                </p:nvSpPr>
                <p:spPr bwMode="auto">
                  <a:xfrm>
                    <a:off x="1703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18" name="Freeform 1829"/>
                  <p:cNvSpPr>
                    <a:spLocks/>
                  </p:cNvSpPr>
                  <p:nvPr/>
                </p:nvSpPr>
                <p:spPr bwMode="auto">
                  <a:xfrm>
                    <a:off x="1709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19" name="Freeform 1830"/>
                  <p:cNvSpPr>
                    <a:spLocks/>
                  </p:cNvSpPr>
                  <p:nvPr/>
                </p:nvSpPr>
                <p:spPr bwMode="auto">
                  <a:xfrm>
                    <a:off x="1715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20" name="Freeform 1831"/>
                  <p:cNvSpPr>
                    <a:spLocks/>
                  </p:cNvSpPr>
                  <p:nvPr/>
                </p:nvSpPr>
                <p:spPr bwMode="auto">
                  <a:xfrm>
                    <a:off x="1721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21" name="Freeform 1832"/>
                  <p:cNvSpPr>
                    <a:spLocks/>
                  </p:cNvSpPr>
                  <p:nvPr/>
                </p:nvSpPr>
                <p:spPr bwMode="auto">
                  <a:xfrm>
                    <a:off x="1727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22" name="Freeform 1833"/>
                  <p:cNvSpPr>
                    <a:spLocks/>
                  </p:cNvSpPr>
                  <p:nvPr/>
                </p:nvSpPr>
                <p:spPr bwMode="auto">
                  <a:xfrm>
                    <a:off x="1733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23" name="Freeform 1834"/>
                  <p:cNvSpPr>
                    <a:spLocks/>
                  </p:cNvSpPr>
                  <p:nvPr/>
                </p:nvSpPr>
                <p:spPr bwMode="auto">
                  <a:xfrm>
                    <a:off x="1739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24" name="Freeform 1835"/>
                  <p:cNvSpPr>
                    <a:spLocks/>
                  </p:cNvSpPr>
                  <p:nvPr/>
                </p:nvSpPr>
                <p:spPr bwMode="auto">
                  <a:xfrm>
                    <a:off x="1745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25" name="Freeform 1836"/>
                  <p:cNvSpPr>
                    <a:spLocks/>
                  </p:cNvSpPr>
                  <p:nvPr/>
                </p:nvSpPr>
                <p:spPr bwMode="auto">
                  <a:xfrm>
                    <a:off x="1751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26" name="Freeform 1837"/>
                  <p:cNvSpPr>
                    <a:spLocks/>
                  </p:cNvSpPr>
                  <p:nvPr/>
                </p:nvSpPr>
                <p:spPr bwMode="auto">
                  <a:xfrm>
                    <a:off x="1757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27" name="Freeform 1838"/>
                  <p:cNvSpPr>
                    <a:spLocks/>
                  </p:cNvSpPr>
                  <p:nvPr/>
                </p:nvSpPr>
                <p:spPr bwMode="auto">
                  <a:xfrm>
                    <a:off x="1763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28" name="Freeform 1839"/>
                  <p:cNvSpPr>
                    <a:spLocks/>
                  </p:cNvSpPr>
                  <p:nvPr/>
                </p:nvSpPr>
                <p:spPr bwMode="auto">
                  <a:xfrm>
                    <a:off x="1769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29" name="Freeform 1840"/>
                  <p:cNvSpPr>
                    <a:spLocks/>
                  </p:cNvSpPr>
                  <p:nvPr/>
                </p:nvSpPr>
                <p:spPr bwMode="auto">
                  <a:xfrm>
                    <a:off x="1775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30" name="Freeform 1841"/>
                  <p:cNvSpPr>
                    <a:spLocks/>
                  </p:cNvSpPr>
                  <p:nvPr/>
                </p:nvSpPr>
                <p:spPr bwMode="auto">
                  <a:xfrm>
                    <a:off x="1781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31" name="Freeform 1842"/>
                  <p:cNvSpPr>
                    <a:spLocks/>
                  </p:cNvSpPr>
                  <p:nvPr/>
                </p:nvSpPr>
                <p:spPr bwMode="auto">
                  <a:xfrm>
                    <a:off x="1787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32" name="Freeform 1843"/>
                  <p:cNvSpPr>
                    <a:spLocks/>
                  </p:cNvSpPr>
                  <p:nvPr/>
                </p:nvSpPr>
                <p:spPr bwMode="auto">
                  <a:xfrm>
                    <a:off x="1793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33" name="Freeform 1844"/>
                  <p:cNvSpPr>
                    <a:spLocks/>
                  </p:cNvSpPr>
                  <p:nvPr/>
                </p:nvSpPr>
                <p:spPr bwMode="auto">
                  <a:xfrm>
                    <a:off x="1799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34" name="Freeform 1845"/>
                  <p:cNvSpPr>
                    <a:spLocks/>
                  </p:cNvSpPr>
                  <p:nvPr/>
                </p:nvSpPr>
                <p:spPr bwMode="auto">
                  <a:xfrm>
                    <a:off x="1805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35" name="Freeform 1846"/>
                  <p:cNvSpPr>
                    <a:spLocks/>
                  </p:cNvSpPr>
                  <p:nvPr/>
                </p:nvSpPr>
                <p:spPr bwMode="auto">
                  <a:xfrm>
                    <a:off x="1812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36" name="Freeform 1847"/>
                  <p:cNvSpPr>
                    <a:spLocks/>
                  </p:cNvSpPr>
                  <p:nvPr/>
                </p:nvSpPr>
                <p:spPr bwMode="auto">
                  <a:xfrm>
                    <a:off x="1818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37" name="Freeform 1848"/>
                  <p:cNvSpPr>
                    <a:spLocks/>
                  </p:cNvSpPr>
                  <p:nvPr/>
                </p:nvSpPr>
                <p:spPr bwMode="auto">
                  <a:xfrm>
                    <a:off x="1824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38" name="Freeform 1849"/>
                  <p:cNvSpPr>
                    <a:spLocks/>
                  </p:cNvSpPr>
                  <p:nvPr/>
                </p:nvSpPr>
                <p:spPr bwMode="auto">
                  <a:xfrm>
                    <a:off x="1830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39" name="Freeform 1850"/>
                  <p:cNvSpPr>
                    <a:spLocks/>
                  </p:cNvSpPr>
                  <p:nvPr/>
                </p:nvSpPr>
                <p:spPr bwMode="auto">
                  <a:xfrm>
                    <a:off x="1836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40" name="Freeform 1851"/>
                  <p:cNvSpPr>
                    <a:spLocks/>
                  </p:cNvSpPr>
                  <p:nvPr/>
                </p:nvSpPr>
                <p:spPr bwMode="auto">
                  <a:xfrm>
                    <a:off x="1842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41" name="Freeform 1852"/>
                  <p:cNvSpPr>
                    <a:spLocks/>
                  </p:cNvSpPr>
                  <p:nvPr/>
                </p:nvSpPr>
                <p:spPr bwMode="auto">
                  <a:xfrm>
                    <a:off x="1848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42" name="Freeform 1853"/>
                  <p:cNvSpPr>
                    <a:spLocks/>
                  </p:cNvSpPr>
                  <p:nvPr/>
                </p:nvSpPr>
                <p:spPr bwMode="auto">
                  <a:xfrm>
                    <a:off x="1854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43" name="Freeform 1854"/>
                  <p:cNvSpPr>
                    <a:spLocks/>
                  </p:cNvSpPr>
                  <p:nvPr/>
                </p:nvSpPr>
                <p:spPr bwMode="auto">
                  <a:xfrm>
                    <a:off x="1860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44" name="Freeform 1855"/>
                  <p:cNvSpPr>
                    <a:spLocks/>
                  </p:cNvSpPr>
                  <p:nvPr/>
                </p:nvSpPr>
                <p:spPr bwMode="auto">
                  <a:xfrm>
                    <a:off x="1866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45" name="Freeform 1856"/>
                  <p:cNvSpPr>
                    <a:spLocks/>
                  </p:cNvSpPr>
                  <p:nvPr/>
                </p:nvSpPr>
                <p:spPr bwMode="auto">
                  <a:xfrm>
                    <a:off x="1872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246" name="Freeform 1857"/>
                  <p:cNvSpPr>
                    <a:spLocks/>
                  </p:cNvSpPr>
                  <p:nvPr/>
                </p:nvSpPr>
                <p:spPr bwMode="auto">
                  <a:xfrm>
                    <a:off x="1878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8841" name="Group 2059"/>
                <p:cNvGrpSpPr>
                  <a:grpSpLocks/>
                </p:cNvGrpSpPr>
                <p:nvPr/>
              </p:nvGrpSpPr>
              <p:grpSpPr bwMode="auto">
                <a:xfrm>
                  <a:off x="1884" y="2116"/>
                  <a:ext cx="1203" cy="4"/>
                  <a:chOff x="1884" y="2116"/>
                  <a:chExt cx="1203" cy="4"/>
                </a:xfrm>
              </p:grpSpPr>
              <p:sp>
                <p:nvSpPr>
                  <p:cNvPr id="18847" name="Freeform 1859"/>
                  <p:cNvSpPr>
                    <a:spLocks/>
                  </p:cNvSpPr>
                  <p:nvPr/>
                </p:nvSpPr>
                <p:spPr bwMode="auto">
                  <a:xfrm>
                    <a:off x="1884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48" name="Freeform 1860"/>
                  <p:cNvSpPr>
                    <a:spLocks/>
                  </p:cNvSpPr>
                  <p:nvPr/>
                </p:nvSpPr>
                <p:spPr bwMode="auto">
                  <a:xfrm>
                    <a:off x="1890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49" name="Freeform 1861"/>
                  <p:cNvSpPr>
                    <a:spLocks/>
                  </p:cNvSpPr>
                  <p:nvPr/>
                </p:nvSpPr>
                <p:spPr bwMode="auto">
                  <a:xfrm>
                    <a:off x="1896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50" name="Freeform 1862"/>
                  <p:cNvSpPr>
                    <a:spLocks/>
                  </p:cNvSpPr>
                  <p:nvPr/>
                </p:nvSpPr>
                <p:spPr bwMode="auto">
                  <a:xfrm>
                    <a:off x="1902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51" name="Freeform 1863"/>
                  <p:cNvSpPr>
                    <a:spLocks/>
                  </p:cNvSpPr>
                  <p:nvPr/>
                </p:nvSpPr>
                <p:spPr bwMode="auto">
                  <a:xfrm>
                    <a:off x="1908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52" name="Freeform 1864"/>
                  <p:cNvSpPr>
                    <a:spLocks/>
                  </p:cNvSpPr>
                  <p:nvPr/>
                </p:nvSpPr>
                <p:spPr bwMode="auto">
                  <a:xfrm>
                    <a:off x="1914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53" name="Freeform 1865"/>
                  <p:cNvSpPr>
                    <a:spLocks/>
                  </p:cNvSpPr>
                  <p:nvPr/>
                </p:nvSpPr>
                <p:spPr bwMode="auto">
                  <a:xfrm>
                    <a:off x="1920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54" name="Freeform 1866"/>
                  <p:cNvSpPr>
                    <a:spLocks/>
                  </p:cNvSpPr>
                  <p:nvPr/>
                </p:nvSpPr>
                <p:spPr bwMode="auto">
                  <a:xfrm>
                    <a:off x="1926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55" name="Freeform 1867"/>
                  <p:cNvSpPr>
                    <a:spLocks/>
                  </p:cNvSpPr>
                  <p:nvPr/>
                </p:nvSpPr>
                <p:spPr bwMode="auto">
                  <a:xfrm>
                    <a:off x="1932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56" name="Freeform 1868"/>
                  <p:cNvSpPr>
                    <a:spLocks/>
                  </p:cNvSpPr>
                  <p:nvPr/>
                </p:nvSpPr>
                <p:spPr bwMode="auto">
                  <a:xfrm>
                    <a:off x="1938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57" name="Freeform 1869"/>
                  <p:cNvSpPr>
                    <a:spLocks/>
                  </p:cNvSpPr>
                  <p:nvPr/>
                </p:nvSpPr>
                <p:spPr bwMode="auto">
                  <a:xfrm>
                    <a:off x="1944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58" name="Freeform 1870"/>
                  <p:cNvSpPr>
                    <a:spLocks/>
                  </p:cNvSpPr>
                  <p:nvPr/>
                </p:nvSpPr>
                <p:spPr bwMode="auto">
                  <a:xfrm>
                    <a:off x="1950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59" name="Freeform 1871"/>
                  <p:cNvSpPr>
                    <a:spLocks/>
                  </p:cNvSpPr>
                  <p:nvPr/>
                </p:nvSpPr>
                <p:spPr bwMode="auto">
                  <a:xfrm>
                    <a:off x="1956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60" name="Freeform 1872"/>
                  <p:cNvSpPr>
                    <a:spLocks/>
                  </p:cNvSpPr>
                  <p:nvPr/>
                </p:nvSpPr>
                <p:spPr bwMode="auto">
                  <a:xfrm>
                    <a:off x="1962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61" name="Freeform 1873"/>
                  <p:cNvSpPr>
                    <a:spLocks/>
                  </p:cNvSpPr>
                  <p:nvPr/>
                </p:nvSpPr>
                <p:spPr bwMode="auto">
                  <a:xfrm>
                    <a:off x="1968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62" name="Freeform 1874"/>
                  <p:cNvSpPr>
                    <a:spLocks/>
                  </p:cNvSpPr>
                  <p:nvPr/>
                </p:nvSpPr>
                <p:spPr bwMode="auto">
                  <a:xfrm>
                    <a:off x="1974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63" name="Freeform 1875"/>
                  <p:cNvSpPr>
                    <a:spLocks/>
                  </p:cNvSpPr>
                  <p:nvPr/>
                </p:nvSpPr>
                <p:spPr bwMode="auto">
                  <a:xfrm>
                    <a:off x="1980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64" name="Freeform 1876"/>
                  <p:cNvSpPr>
                    <a:spLocks/>
                  </p:cNvSpPr>
                  <p:nvPr/>
                </p:nvSpPr>
                <p:spPr bwMode="auto">
                  <a:xfrm>
                    <a:off x="1986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65" name="Freeform 1877"/>
                  <p:cNvSpPr>
                    <a:spLocks/>
                  </p:cNvSpPr>
                  <p:nvPr/>
                </p:nvSpPr>
                <p:spPr bwMode="auto">
                  <a:xfrm>
                    <a:off x="1992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66" name="Freeform 1878"/>
                  <p:cNvSpPr>
                    <a:spLocks/>
                  </p:cNvSpPr>
                  <p:nvPr/>
                </p:nvSpPr>
                <p:spPr bwMode="auto">
                  <a:xfrm>
                    <a:off x="1998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67" name="Freeform 1879"/>
                  <p:cNvSpPr>
                    <a:spLocks/>
                  </p:cNvSpPr>
                  <p:nvPr/>
                </p:nvSpPr>
                <p:spPr bwMode="auto">
                  <a:xfrm>
                    <a:off x="2005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68" name="Freeform 1880"/>
                  <p:cNvSpPr>
                    <a:spLocks/>
                  </p:cNvSpPr>
                  <p:nvPr/>
                </p:nvSpPr>
                <p:spPr bwMode="auto">
                  <a:xfrm>
                    <a:off x="2011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69" name="Freeform 1881"/>
                  <p:cNvSpPr>
                    <a:spLocks/>
                  </p:cNvSpPr>
                  <p:nvPr/>
                </p:nvSpPr>
                <p:spPr bwMode="auto">
                  <a:xfrm>
                    <a:off x="2017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70" name="Freeform 1882"/>
                  <p:cNvSpPr>
                    <a:spLocks/>
                  </p:cNvSpPr>
                  <p:nvPr/>
                </p:nvSpPr>
                <p:spPr bwMode="auto">
                  <a:xfrm>
                    <a:off x="2023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71" name="Freeform 1883"/>
                  <p:cNvSpPr>
                    <a:spLocks/>
                  </p:cNvSpPr>
                  <p:nvPr/>
                </p:nvSpPr>
                <p:spPr bwMode="auto">
                  <a:xfrm>
                    <a:off x="2029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72" name="Freeform 1884"/>
                  <p:cNvSpPr>
                    <a:spLocks/>
                  </p:cNvSpPr>
                  <p:nvPr/>
                </p:nvSpPr>
                <p:spPr bwMode="auto">
                  <a:xfrm>
                    <a:off x="2035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73" name="Freeform 1885"/>
                  <p:cNvSpPr>
                    <a:spLocks/>
                  </p:cNvSpPr>
                  <p:nvPr/>
                </p:nvSpPr>
                <p:spPr bwMode="auto">
                  <a:xfrm>
                    <a:off x="2041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74" name="Freeform 1886"/>
                  <p:cNvSpPr>
                    <a:spLocks/>
                  </p:cNvSpPr>
                  <p:nvPr/>
                </p:nvSpPr>
                <p:spPr bwMode="auto">
                  <a:xfrm>
                    <a:off x="2047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75" name="Freeform 1887"/>
                  <p:cNvSpPr>
                    <a:spLocks/>
                  </p:cNvSpPr>
                  <p:nvPr/>
                </p:nvSpPr>
                <p:spPr bwMode="auto">
                  <a:xfrm>
                    <a:off x="2053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76" name="Freeform 1888"/>
                  <p:cNvSpPr>
                    <a:spLocks/>
                  </p:cNvSpPr>
                  <p:nvPr/>
                </p:nvSpPr>
                <p:spPr bwMode="auto">
                  <a:xfrm>
                    <a:off x="2059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77" name="Freeform 1889"/>
                  <p:cNvSpPr>
                    <a:spLocks/>
                  </p:cNvSpPr>
                  <p:nvPr/>
                </p:nvSpPr>
                <p:spPr bwMode="auto">
                  <a:xfrm>
                    <a:off x="2065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78" name="Freeform 1890"/>
                  <p:cNvSpPr>
                    <a:spLocks/>
                  </p:cNvSpPr>
                  <p:nvPr/>
                </p:nvSpPr>
                <p:spPr bwMode="auto">
                  <a:xfrm>
                    <a:off x="2071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79" name="Freeform 1891"/>
                  <p:cNvSpPr>
                    <a:spLocks/>
                  </p:cNvSpPr>
                  <p:nvPr/>
                </p:nvSpPr>
                <p:spPr bwMode="auto">
                  <a:xfrm>
                    <a:off x="2077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80" name="Freeform 1892"/>
                  <p:cNvSpPr>
                    <a:spLocks/>
                  </p:cNvSpPr>
                  <p:nvPr/>
                </p:nvSpPr>
                <p:spPr bwMode="auto">
                  <a:xfrm>
                    <a:off x="2083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81" name="Freeform 1893"/>
                  <p:cNvSpPr>
                    <a:spLocks/>
                  </p:cNvSpPr>
                  <p:nvPr/>
                </p:nvSpPr>
                <p:spPr bwMode="auto">
                  <a:xfrm>
                    <a:off x="2089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82" name="Freeform 1894"/>
                  <p:cNvSpPr>
                    <a:spLocks/>
                  </p:cNvSpPr>
                  <p:nvPr/>
                </p:nvSpPr>
                <p:spPr bwMode="auto">
                  <a:xfrm>
                    <a:off x="2095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83" name="Freeform 1895"/>
                  <p:cNvSpPr>
                    <a:spLocks/>
                  </p:cNvSpPr>
                  <p:nvPr/>
                </p:nvSpPr>
                <p:spPr bwMode="auto">
                  <a:xfrm>
                    <a:off x="2101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84" name="Freeform 1896"/>
                  <p:cNvSpPr>
                    <a:spLocks/>
                  </p:cNvSpPr>
                  <p:nvPr/>
                </p:nvSpPr>
                <p:spPr bwMode="auto">
                  <a:xfrm>
                    <a:off x="2107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85" name="Freeform 1897"/>
                  <p:cNvSpPr>
                    <a:spLocks/>
                  </p:cNvSpPr>
                  <p:nvPr/>
                </p:nvSpPr>
                <p:spPr bwMode="auto">
                  <a:xfrm>
                    <a:off x="2113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86" name="Freeform 1898"/>
                  <p:cNvSpPr>
                    <a:spLocks/>
                  </p:cNvSpPr>
                  <p:nvPr/>
                </p:nvSpPr>
                <p:spPr bwMode="auto">
                  <a:xfrm>
                    <a:off x="2119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87" name="Freeform 1899"/>
                  <p:cNvSpPr>
                    <a:spLocks/>
                  </p:cNvSpPr>
                  <p:nvPr/>
                </p:nvSpPr>
                <p:spPr bwMode="auto">
                  <a:xfrm>
                    <a:off x="2125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88" name="Freeform 1900"/>
                  <p:cNvSpPr>
                    <a:spLocks/>
                  </p:cNvSpPr>
                  <p:nvPr/>
                </p:nvSpPr>
                <p:spPr bwMode="auto">
                  <a:xfrm>
                    <a:off x="2131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89" name="Freeform 1901"/>
                  <p:cNvSpPr>
                    <a:spLocks/>
                  </p:cNvSpPr>
                  <p:nvPr/>
                </p:nvSpPr>
                <p:spPr bwMode="auto">
                  <a:xfrm>
                    <a:off x="2137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90" name="Freeform 1902"/>
                  <p:cNvSpPr>
                    <a:spLocks/>
                  </p:cNvSpPr>
                  <p:nvPr/>
                </p:nvSpPr>
                <p:spPr bwMode="auto">
                  <a:xfrm>
                    <a:off x="2143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91" name="Freeform 1903"/>
                  <p:cNvSpPr>
                    <a:spLocks/>
                  </p:cNvSpPr>
                  <p:nvPr/>
                </p:nvSpPr>
                <p:spPr bwMode="auto">
                  <a:xfrm>
                    <a:off x="2149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92" name="Freeform 1904"/>
                  <p:cNvSpPr>
                    <a:spLocks/>
                  </p:cNvSpPr>
                  <p:nvPr/>
                </p:nvSpPr>
                <p:spPr bwMode="auto">
                  <a:xfrm>
                    <a:off x="2155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93" name="Freeform 1905"/>
                  <p:cNvSpPr>
                    <a:spLocks/>
                  </p:cNvSpPr>
                  <p:nvPr/>
                </p:nvSpPr>
                <p:spPr bwMode="auto">
                  <a:xfrm>
                    <a:off x="2161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94" name="Freeform 1906"/>
                  <p:cNvSpPr>
                    <a:spLocks/>
                  </p:cNvSpPr>
                  <p:nvPr/>
                </p:nvSpPr>
                <p:spPr bwMode="auto">
                  <a:xfrm>
                    <a:off x="2167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95" name="Freeform 1907"/>
                  <p:cNvSpPr>
                    <a:spLocks/>
                  </p:cNvSpPr>
                  <p:nvPr/>
                </p:nvSpPr>
                <p:spPr bwMode="auto">
                  <a:xfrm>
                    <a:off x="2173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96" name="Freeform 1908"/>
                  <p:cNvSpPr>
                    <a:spLocks/>
                  </p:cNvSpPr>
                  <p:nvPr/>
                </p:nvSpPr>
                <p:spPr bwMode="auto">
                  <a:xfrm>
                    <a:off x="2179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97" name="Freeform 1909"/>
                  <p:cNvSpPr>
                    <a:spLocks/>
                  </p:cNvSpPr>
                  <p:nvPr/>
                </p:nvSpPr>
                <p:spPr bwMode="auto">
                  <a:xfrm>
                    <a:off x="2185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98" name="Freeform 1910"/>
                  <p:cNvSpPr>
                    <a:spLocks/>
                  </p:cNvSpPr>
                  <p:nvPr/>
                </p:nvSpPr>
                <p:spPr bwMode="auto">
                  <a:xfrm>
                    <a:off x="2191" y="2116"/>
                    <a:ext cx="4" cy="4"/>
                  </a:xfrm>
                  <a:custGeom>
                    <a:avLst/>
                    <a:gdLst>
                      <a:gd name="T0" fmla="*/ 2 w 4"/>
                      <a:gd name="T1" fmla="*/ 0 h 4"/>
                      <a:gd name="T2" fmla="*/ 0 w 4"/>
                      <a:gd name="T3" fmla="*/ 0 h 4"/>
                      <a:gd name="T4" fmla="*/ 0 w 4"/>
                      <a:gd name="T5" fmla="*/ 2 h 4"/>
                      <a:gd name="T6" fmla="*/ 0 w 4"/>
                      <a:gd name="T7" fmla="*/ 4 h 4"/>
                      <a:gd name="T8" fmla="*/ 2 w 4"/>
                      <a:gd name="T9" fmla="*/ 4 h 4"/>
                      <a:gd name="T10" fmla="*/ 2 w 4"/>
                      <a:gd name="T11" fmla="*/ 4 h 4"/>
                      <a:gd name="T12" fmla="*/ 4 w 4"/>
                      <a:gd name="T13" fmla="*/ 2 h 4"/>
                      <a:gd name="T14" fmla="*/ 4 w 4"/>
                      <a:gd name="T15" fmla="*/ 0 h 4"/>
                      <a:gd name="T16" fmla="*/ 2 w 4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"/>
                      <a:gd name="T28" fmla="*/ 0 h 4"/>
                      <a:gd name="T29" fmla="*/ 4 w 4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899" name="Freeform 1911"/>
                  <p:cNvSpPr>
                    <a:spLocks/>
                  </p:cNvSpPr>
                  <p:nvPr/>
                </p:nvSpPr>
                <p:spPr bwMode="auto">
                  <a:xfrm>
                    <a:off x="2198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00" name="Freeform 1912"/>
                  <p:cNvSpPr>
                    <a:spLocks/>
                  </p:cNvSpPr>
                  <p:nvPr/>
                </p:nvSpPr>
                <p:spPr bwMode="auto">
                  <a:xfrm>
                    <a:off x="2204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01" name="Freeform 1913"/>
                  <p:cNvSpPr>
                    <a:spLocks/>
                  </p:cNvSpPr>
                  <p:nvPr/>
                </p:nvSpPr>
                <p:spPr bwMode="auto">
                  <a:xfrm>
                    <a:off x="2210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02" name="Freeform 1914"/>
                  <p:cNvSpPr>
                    <a:spLocks/>
                  </p:cNvSpPr>
                  <p:nvPr/>
                </p:nvSpPr>
                <p:spPr bwMode="auto">
                  <a:xfrm>
                    <a:off x="2216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03" name="Freeform 1915"/>
                  <p:cNvSpPr>
                    <a:spLocks/>
                  </p:cNvSpPr>
                  <p:nvPr/>
                </p:nvSpPr>
                <p:spPr bwMode="auto">
                  <a:xfrm>
                    <a:off x="2222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04" name="Freeform 1916"/>
                  <p:cNvSpPr>
                    <a:spLocks/>
                  </p:cNvSpPr>
                  <p:nvPr/>
                </p:nvSpPr>
                <p:spPr bwMode="auto">
                  <a:xfrm>
                    <a:off x="2228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05" name="Freeform 1917"/>
                  <p:cNvSpPr>
                    <a:spLocks/>
                  </p:cNvSpPr>
                  <p:nvPr/>
                </p:nvSpPr>
                <p:spPr bwMode="auto">
                  <a:xfrm>
                    <a:off x="2234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06" name="Freeform 1918"/>
                  <p:cNvSpPr>
                    <a:spLocks/>
                  </p:cNvSpPr>
                  <p:nvPr/>
                </p:nvSpPr>
                <p:spPr bwMode="auto">
                  <a:xfrm>
                    <a:off x="2240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07" name="Freeform 1919"/>
                  <p:cNvSpPr>
                    <a:spLocks/>
                  </p:cNvSpPr>
                  <p:nvPr/>
                </p:nvSpPr>
                <p:spPr bwMode="auto">
                  <a:xfrm>
                    <a:off x="2246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08" name="Freeform 1920"/>
                  <p:cNvSpPr>
                    <a:spLocks/>
                  </p:cNvSpPr>
                  <p:nvPr/>
                </p:nvSpPr>
                <p:spPr bwMode="auto">
                  <a:xfrm>
                    <a:off x="2252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09" name="Freeform 1921"/>
                  <p:cNvSpPr>
                    <a:spLocks/>
                  </p:cNvSpPr>
                  <p:nvPr/>
                </p:nvSpPr>
                <p:spPr bwMode="auto">
                  <a:xfrm>
                    <a:off x="2258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10" name="Freeform 1922"/>
                  <p:cNvSpPr>
                    <a:spLocks/>
                  </p:cNvSpPr>
                  <p:nvPr/>
                </p:nvSpPr>
                <p:spPr bwMode="auto">
                  <a:xfrm>
                    <a:off x="2264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11" name="Freeform 1923"/>
                  <p:cNvSpPr>
                    <a:spLocks/>
                  </p:cNvSpPr>
                  <p:nvPr/>
                </p:nvSpPr>
                <p:spPr bwMode="auto">
                  <a:xfrm>
                    <a:off x="2270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12" name="Freeform 1924"/>
                  <p:cNvSpPr>
                    <a:spLocks/>
                  </p:cNvSpPr>
                  <p:nvPr/>
                </p:nvSpPr>
                <p:spPr bwMode="auto">
                  <a:xfrm>
                    <a:off x="2276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13" name="Freeform 1925"/>
                  <p:cNvSpPr>
                    <a:spLocks/>
                  </p:cNvSpPr>
                  <p:nvPr/>
                </p:nvSpPr>
                <p:spPr bwMode="auto">
                  <a:xfrm>
                    <a:off x="2282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14" name="Freeform 1926"/>
                  <p:cNvSpPr>
                    <a:spLocks/>
                  </p:cNvSpPr>
                  <p:nvPr/>
                </p:nvSpPr>
                <p:spPr bwMode="auto">
                  <a:xfrm>
                    <a:off x="2288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15" name="Freeform 1927"/>
                  <p:cNvSpPr>
                    <a:spLocks/>
                  </p:cNvSpPr>
                  <p:nvPr/>
                </p:nvSpPr>
                <p:spPr bwMode="auto">
                  <a:xfrm>
                    <a:off x="2294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16" name="Freeform 1928"/>
                  <p:cNvSpPr>
                    <a:spLocks/>
                  </p:cNvSpPr>
                  <p:nvPr/>
                </p:nvSpPr>
                <p:spPr bwMode="auto">
                  <a:xfrm>
                    <a:off x="2300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17" name="Freeform 1929"/>
                  <p:cNvSpPr>
                    <a:spLocks/>
                  </p:cNvSpPr>
                  <p:nvPr/>
                </p:nvSpPr>
                <p:spPr bwMode="auto">
                  <a:xfrm>
                    <a:off x="2306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18" name="Freeform 1930"/>
                  <p:cNvSpPr>
                    <a:spLocks/>
                  </p:cNvSpPr>
                  <p:nvPr/>
                </p:nvSpPr>
                <p:spPr bwMode="auto">
                  <a:xfrm>
                    <a:off x="2312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19" name="Freeform 1931"/>
                  <p:cNvSpPr>
                    <a:spLocks/>
                  </p:cNvSpPr>
                  <p:nvPr/>
                </p:nvSpPr>
                <p:spPr bwMode="auto">
                  <a:xfrm>
                    <a:off x="2318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20" name="Freeform 1932"/>
                  <p:cNvSpPr>
                    <a:spLocks/>
                  </p:cNvSpPr>
                  <p:nvPr/>
                </p:nvSpPr>
                <p:spPr bwMode="auto">
                  <a:xfrm>
                    <a:off x="2324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21" name="Freeform 1933"/>
                  <p:cNvSpPr>
                    <a:spLocks/>
                  </p:cNvSpPr>
                  <p:nvPr/>
                </p:nvSpPr>
                <p:spPr bwMode="auto">
                  <a:xfrm>
                    <a:off x="2330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22" name="Freeform 1934"/>
                  <p:cNvSpPr>
                    <a:spLocks/>
                  </p:cNvSpPr>
                  <p:nvPr/>
                </p:nvSpPr>
                <p:spPr bwMode="auto">
                  <a:xfrm>
                    <a:off x="2336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23" name="Freeform 1935"/>
                  <p:cNvSpPr>
                    <a:spLocks/>
                  </p:cNvSpPr>
                  <p:nvPr/>
                </p:nvSpPr>
                <p:spPr bwMode="auto">
                  <a:xfrm>
                    <a:off x="2342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24" name="Freeform 1936"/>
                  <p:cNvSpPr>
                    <a:spLocks/>
                  </p:cNvSpPr>
                  <p:nvPr/>
                </p:nvSpPr>
                <p:spPr bwMode="auto">
                  <a:xfrm>
                    <a:off x="2348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25" name="Freeform 1937"/>
                  <p:cNvSpPr>
                    <a:spLocks/>
                  </p:cNvSpPr>
                  <p:nvPr/>
                </p:nvSpPr>
                <p:spPr bwMode="auto">
                  <a:xfrm>
                    <a:off x="2354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26" name="Freeform 1938"/>
                  <p:cNvSpPr>
                    <a:spLocks/>
                  </p:cNvSpPr>
                  <p:nvPr/>
                </p:nvSpPr>
                <p:spPr bwMode="auto">
                  <a:xfrm>
                    <a:off x="2360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27" name="Freeform 1939"/>
                  <p:cNvSpPr>
                    <a:spLocks/>
                  </p:cNvSpPr>
                  <p:nvPr/>
                </p:nvSpPr>
                <p:spPr bwMode="auto">
                  <a:xfrm>
                    <a:off x="2366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28" name="Freeform 1940"/>
                  <p:cNvSpPr>
                    <a:spLocks/>
                  </p:cNvSpPr>
                  <p:nvPr/>
                </p:nvSpPr>
                <p:spPr bwMode="auto">
                  <a:xfrm>
                    <a:off x="2372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29" name="Freeform 1941"/>
                  <p:cNvSpPr>
                    <a:spLocks/>
                  </p:cNvSpPr>
                  <p:nvPr/>
                </p:nvSpPr>
                <p:spPr bwMode="auto">
                  <a:xfrm>
                    <a:off x="2378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30" name="Freeform 1942"/>
                  <p:cNvSpPr>
                    <a:spLocks/>
                  </p:cNvSpPr>
                  <p:nvPr/>
                </p:nvSpPr>
                <p:spPr bwMode="auto">
                  <a:xfrm>
                    <a:off x="2385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31" name="Freeform 1943"/>
                  <p:cNvSpPr>
                    <a:spLocks/>
                  </p:cNvSpPr>
                  <p:nvPr/>
                </p:nvSpPr>
                <p:spPr bwMode="auto">
                  <a:xfrm>
                    <a:off x="2391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32" name="Freeform 1944"/>
                  <p:cNvSpPr>
                    <a:spLocks/>
                  </p:cNvSpPr>
                  <p:nvPr/>
                </p:nvSpPr>
                <p:spPr bwMode="auto">
                  <a:xfrm>
                    <a:off x="2397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33" name="Freeform 1945"/>
                  <p:cNvSpPr>
                    <a:spLocks/>
                  </p:cNvSpPr>
                  <p:nvPr/>
                </p:nvSpPr>
                <p:spPr bwMode="auto">
                  <a:xfrm>
                    <a:off x="2403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34" name="Freeform 1946"/>
                  <p:cNvSpPr>
                    <a:spLocks/>
                  </p:cNvSpPr>
                  <p:nvPr/>
                </p:nvSpPr>
                <p:spPr bwMode="auto">
                  <a:xfrm>
                    <a:off x="2409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35" name="Freeform 1947"/>
                  <p:cNvSpPr>
                    <a:spLocks/>
                  </p:cNvSpPr>
                  <p:nvPr/>
                </p:nvSpPr>
                <p:spPr bwMode="auto">
                  <a:xfrm>
                    <a:off x="2415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36" name="Freeform 1948"/>
                  <p:cNvSpPr>
                    <a:spLocks/>
                  </p:cNvSpPr>
                  <p:nvPr/>
                </p:nvSpPr>
                <p:spPr bwMode="auto">
                  <a:xfrm>
                    <a:off x="2421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37" name="Freeform 1949"/>
                  <p:cNvSpPr>
                    <a:spLocks/>
                  </p:cNvSpPr>
                  <p:nvPr/>
                </p:nvSpPr>
                <p:spPr bwMode="auto">
                  <a:xfrm>
                    <a:off x="2427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38" name="Freeform 1950"/>
                  <p:cNvSpPr>
                    <a:spLocks/>
                  </p:cNvSpPr>
                  <p:nvPr/>
                </p:nvSpPr>
                <p:spPr bwMode="auto">
                  <a:xfrm>
                    <a:off x="2433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39" name="Freeform 1951"/>
                  <p:cNvSpPr>
                    <a:spLocks/>
                  </p:cNvSpPr>
                  <p:nvPr/>
                </p:nvSpPr>
                <p:spPr bwMode="auto">
                  <a:xfrm>
                    <a:off x="2439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40" name="Freeform 1952"/>
                  <p:cNvSpPr>
                    <a:spLocks/>
                  </p:cNvSpPr>
                  <p:nvPr/>
                </p:nvSpPr>
                <p:spPr bwMode="auto">
                  <a:xfrm>
                    <a:off x="2445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41" name="Freeform 1953"/>
                  <p:cNvSpPr>
                    <a:spLocks/>
                  </p:cNvSpPr>
                  <p:nvPr/>
                </p:nvSpPr>
                <p:spPr bwMode="auto">
                  <a:xfrm>
                    <a:off x="2451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42" name="Freeform 1954"/>
                  <p:cNvSpPr>
                    <a:spLocks/>
                  </p:cNvSpPr>
                  <p:nvPr/>
                </p:nvSpPr>
                <p:spPr bwMode="auto">
                  <a:xfrm>
                    <a:off x="2457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43" name="Freeform 1955"/>
                  <p:cNvSpPr>
                    <a:spLocks/>
                  </p:cNvSpPr>
                  <p:nvPr/>
                </p:nvSpPr>
                <p:spPr bwMode="auto">
                  <a:xfrm>
                    <a:off x="2463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44" name="Freeform 1956"/>
                  <p:cNvSpPr>
                    <a:spLocks/>
                  </p:cNvSpPr>
                  <p:nvPr/>
                </p:nvSpPr>
                <p:spPr bwMode="auto">
                  <a:xfrm>
                    <a:off x="2469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45" name="Freeform 1957"/>
                  <p:cNvSpPr>
                    <a:spLocks/>
                  </p:cNvSpPr>
                  <p:nvPr/>
                </p:nvSpPr>
                <p:spPr bwMode="auto">
                  <a:xfrm>
                    <a:off x="2475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46" name="Freeform 1958"/>
                  <p:cNvSpPr>
                    <a:spLocks/>
                  </p:cNvSpPr>
                  <p:nvPr/>
                </p:nvSpPr>
                <p:spPr bwMode="auto">
                  <a:xfrm>
                    <a:off x="2481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47" name="Freeform 1959"/>
                  <p:cNvSpPr>
                    <a:spLocks/>
                  </p:cNvSpPr>
                  <p:nvPr/>
                </p:nvSpPr>
                <p:spPr bwMode="auto">
                  <a:xfrm>
                    <a:off x="2487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48" name="Freeform 1960"/>
                  <p:cNvSpPr>
                    <a:spLocks/>
                  </p:cNvSpPr>
                  <p:nvPr/>
                </p:nvSpPr>
                <p:spPr bwMode="auto">
                  <a:xfrm>
                    <a:off x="2493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49" name="Freeform 1961"/>
                  <p:cNvSpPr>
                    <a:spLocks/>
                  </p:cNvSpPr>
                  <p:nvPr/>
                </p:nvSpPr>
                <p:spPr bwMode="auto">
                  <a:xfrm>
                    <a:off x="2499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50" name="Freeform 1962"/>
                  <p:cNvSpPr>
                    <a:spLocks/>
                  </p:cNvSpPr>
                  <p:nvPr/>
                </p:nvSpPr>
                <p:spPr bwMode="auto">
                  <a:xfrm>
                    <a:off x="2505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51" name="Freeform 1963"/>
                  <p:cNvSpPr>
                    <a:spLocks/>
                  </p:cNvSpPr>
                  <p:nvPr/>
                </p:nvSpPr>
                <p:spPr bwMode="auto">
                  <a:xfrm>
                    <a:off x="2511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52" name="Freeform 1964"/>
                  <p:cNvSpPr>
                    <a:spLocks/>
                  </p:cNvSpPr>
                  <p:nvPr/>
                </p:nvSpPr>
                <p:spPr bwMode="auto">
                  <a:xfrm>
                    <a:off x="2517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53" name="Freeform 1965"/>
                  <p:cNvSpPr>
                    <a:spLocks/>
                  </p:cNvSpPr>
                  <p:nvPr/>
                </p:nvSpPr>
                <p:spPr bwMode="auto">
                  <a:xfrm>
                    <a:off x="2523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54" name="Freeform 1966"/>
                  <p:cNvSpPr>
                    <a:spLocks/>
                  </p:cNvSpPr>
                  <p:nvPr/>
                </p:nvSpPr>
                <p:spPr bwMode="auto">
                  <a:xfrm>
                    <a:off x="2529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55" name="Freeform 1967"/>
                  <p:cNvSpPr>
                    <a:spLocks/>
                  </p:cNvSpPr>
                  <p:nvPr/>
                </p:nvSpPr>
                <p:spPr bwMode="auto">
                  <a:xfrm>
                    <a:off x="2535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56" name="Freeform 1968"/>
                  <p:cNvSpPr>
                    <a:spLocks/>
                  </p:cNvSpPr>
                  <p:nvPr/>
                </p:nvSpPr>
                <p:spPr bwMode="auto">
                  <a:xfrm>
                    <a:off x="2541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57" name="Freeform 1969"/>
                  <p:cNvSpPr>
                    <a:spLocks/>
                  </p:cNvSpPr>
                  <p:nvPr/>
                </p:nvSpPr>
                <p:spPr bwMode="auto">
                  <a:xfrm>
                    <a:off x="2547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58" name="Freeform 1970"/>
                  <p:cNvSpPr>
                    <a:spLocks/>
                  </p:cNvSpPr>
                  <p:nvPr/>
                </p:nvSpPr>
                <p:spPr bwMode="auto">
                  <a:xfrm>
                    <a:off x="2553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59" name="Freeform 1971"/>
                  <p:cNvSpPr>
                    <a:spLocks/>
                  </p:cNvSpPr>
                  <p:nvPr/>
                </p:nvSpPr>
                <p:spPr bwMode="auto">
                  <a:xfrm>
                    <a:off x="2559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60" name="Freeform 1972"/>
                  <p:cNvSpPr>
                    <a:spLocks/>
                  </p:cNvSpPr>
                  <p:nvPr/>
                </p:nvSpPr>
                <p:spPr bwMode="auto">
                  <a:xfrm>
                    <a:off x="2565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61" name="Freeform 1973"/>
                  <p:cNvSpPr>
                    <a:spLocks/>
                  </p:cNvSpPr>
                  <p:nvPr/>
                </p:nvSpPr>
                <p:spPr bwMode="auto">
                  <a:xfrm>
                    <a:off x="2571" y="2116"/>
                    <a:ext cx="4" cy="4"/>
                  </a:xfrm>
                  <a:custGeom>
                    <a:avLst/>
                    <a:gdLst>
                      <a:gd name="T0" fmla="*/ 2 w 4"/>
                      <a:gd name="T1" fmla="*/ 0 h 4"/>
                      <a:gd name="T2" fmla="*/ 0 w 4"/>
                      <a:gd name="T3" fmla="*/ 0 h 4"/>
                      <a:gd name="T4" fmla="*/ 0 w 4"/>
                      <a:gd name="T5" fmla="*/ 2 h 4"/>
                      <a:gd name="T6" fmla="*/ 0 w 4"/>
                      <a:gd name="T7" fmla="*/ 4 h 4"/>
                      <a:gd name="T8" fmla="*/ 2 w 4"/>
                      <a:gd name="T9" fmla="*/ 4 h 4"/>
                      <a:gd name="T10" fmla="*/ 2 w 4"/>
                      <a:gd name="T11" fmla="*/ 4 h 4"/>
                      <a:gd name="T12" fmla="*/ 4 w 4"/>
                      <a:gd name="T13" fmla="*/ 2 h 4"/>
                      <a:gd name="T14" fmla="*/ 4 w 4"/>
                      <a:gd name="T15" fmla="*/ 0 h 4"/>
                      <a:gd name="T16" fmla="*/ 2 w 4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"/>
                      <a:gd name="T28" fmla="*/ 0 h 4"/>
                      <a:gd name="T29" fmla="*/ 4 w 4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62" name="Freeform 1974"/>
                  <p:cNvSpPr>
                    <a:spLocks/>
                  </p:cNvSpPr>
                  <p:nvPr/>
                </p:nvSpPr>
                <p:spPr bwMode="auto">
                  <a:xfrm>
                    <a:off x="2578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63" name="Freeform 1975"/>
                  <p:cNvSpPr>
                    <a:spLocks/>
                  </p:cNvSpPr>
                  <p:nvPr/>
                </p:nvSpPr>
                <p:spPr bwMode="auto">
                  <a:xfrm>
                    <a:off x="2584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64" name="Freeform 1976"/>
                  <p:cNvSpPr>
                    <a:spLocks/>
                  </p:cNvSpPr>
                  <p:nvPr/>
                </p:nvSpPr>
                <p:spPr bwMode="auto">
                  <a:xfrm>
                    <a:off x="2590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65" name="Freeform 1977"/>
                  <p:cNvSpPr>
                    <a:spLocks/>
                  </p:cNvSpPr>
                  <p:nvPr/>
                </p:nvSpPr>
                <p:spPr bwMode="auto">
                  <a:xfrm>
                    <a:off x="2596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66" name="Freeform 1978"/>
                  <p:cNvSpPr>
                    <a:spLocks/>
                  </p:cNvSpPr>
                  <p:nvPr/>
                </p:nvSpPr>
                <p:spPr bwMode="auto">
                  <a:xfrm>
                    <a:off x="2602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67" name="Freeform 1979"/>
                  <p:cNvSpPr>
                    <a:spLocks/>
                  </p:cNvSpPr>
                  <p:nvPr/>
                </p:nvSpPr>
                <p:spPr bwMode="auto">
                  <a:xfrm>
                    <a:off x="2608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68" name="Freeform 1980"/>
                  <p:cNvSpPr>
                    <a:spLocks/>
                  </p:cNvSpPr>
                  <p:nvPr/>
                </p:nvSpPr>
                <p:spPr bwMode="auto">
                  <a:xfrm>
                    <a:off x="2614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69" name="Freeform 1981"/>
                  <p:cNvSpPr>
                    <a:spLocks/>
                  </p:cNvSpPr>
                  <p:nvPr/>
                </p:nvSpPr>
                <p:spPr bwMode="auto">
                  <a:xfrm>
                    <a:off x="2620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70" name="Freeform 1982"/>
                  <p:cNvSpPr>
                    <a:spLocks/>
                  </p:cNvSpPr>
                  <p:nvPr/>
                </p:nvSpPr>
                <p:spPr bwMode="auto">
                  <a:xfrm>
                    <a:off x="2626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71" name="Freeform 1983"/>
                  <p:cNvSpPr>
                    <a:spLocks/>
                  </p:cNvSpPr>
                  <p:nvPr/>
                </p:nvSpPr>
                <p:spPr bwMode="auto">
                  <a:xfrm>
                    <a:off x="2632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72" name="Freeform 1984"/>
                  <p:cNvSpPr>
                    <a:spLocks/>
                  </p:cNvSpPr>
                  <p:nvPr/>
                </p:nvSpPr>
                <p:spPr bwMode="auto">
                  <a:xfrm>
                    <a:off x="2638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73" name="Freeform 1985"/>
                  <p:cNvSpPr>
                    <a:spLocks/>
                  </p:cNvSpPr>
                  <p:nvPr/>
                </p:nvSpPr>
                <p:spPr bwMode="auto">
                  <a:xfrm>
                    <a:off x="2644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74" name="Freeform 1986"/>
                  <p:cNvSpPr>
                    <a:spLocks/>
                  </p:cNvSpPr>
                  <p:nvPr/>
                </p:nvSpPr>
                <p:spPr bwMode="auto">
                  <a:xfrm>
                    <a:off x="2650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75" name="Freeform 1987"/>
                  <p:cNvSpPr>
                    <a:spLocks/>
                  </p:cNvSpPr>
                  <p:nvPr/>
                </p:nvSpPr>
                <p:spPr bwMode="auto">
                  <a:xfrm>
                    <a:off x="2656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76" name="Freeform 1988"/>
                  <p:cNvSpPr>
                    <a:spLocks/>
                  </p:cNvSpPr>
                  <p:nvPr/>
                </p:nvSpPr>
                <p:spPr bwMode="auto">
                  <a:xfrm>
                    <a:off x="2662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77" name="Freeform 1989"/>
                  <p:cNvSpPr>
                    <a:spLocks/>
                  </p:cNvSpPr>
                  <p:nvPr/>
                </p:nvSpPr>
                <p:spPr bwMode="auto">
                  <a:xfrm>
                    <a:off x="2668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78" name="Freeform 1990"/>
                  <p:cNvSpPr>
                    <a:spLocks/>
                  </p:cNvSpPr>
                  <p:nvPr/>
                </p:nvSpPr>
                <p:spPr bwMode="auto">
                  <a:xfrm>
                    <a:off x="2674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79" name="Freeform 1991"/>
                  <p:cNvSpPr>
                    <a:spLocks/>
                  </p:cNvSpPr>
                  <p:nvPr/>
                </p:nvSpPr>
                <p:spPr bwMode="auto">
                  <a:xfrm>
                    <a:off x="2680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80" name="Freeform 1992"/>
                  <p:cNvSpPr>
                    <a:spLocks/>
                  </p:cNvSpPr>
                  <p:nvPr/>
                </p:nvSpPr>
                <p:spPr bwMode="auto">
                  <a:xfrm>
                    <a:off x="2686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81" name="Freeform 1993"/>
                  <p:cNvSpPr>
                    <a:spLocks/>
                  </p:cNvSpPr>
                  <p:nvPr/>
                </p:nvSpPr>
                <p:spPr bwMode="auto">
                  <a:xfrm>
                    <a:off x="2692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82" name="Freeform 1994"/>
                  <p:cNvSpPr>
                    <a:spLocks/>
                  </p:cNvSpPr>
                  <p:nvPr/>
                </p:nvSpPr>
                <p:spPr bwMode="auto">
                  <a:xfrm>
                    <a:off x="2698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83" name="Freeform 1995"/>
                  <p:cNvSpPr>
                    <a:spLocks/>
                  </p:cNvSpPr>
                  <p:nvPr/>
                </p:nvSpPr>
                <p:spPr bwMode="auto">
                  <a:xfrm>
                    <a:off x="2704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84" name="Freeform 1996"/>
                  <p:cNvSpPr>
                    <a:spLocks/>
                  </p:cNvSpPr>
                  <p:nvPr/>
                </p:nvSpPr>
                <p:spPr bwMode="auto">
                  <a:xfrm>
                    <a:off x="2710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85" name="Freeform 1997"/>
                  <p:cNvSpPr>
                    <a:spLocks/>
                  </p:cNvSpPr>
                  <p:nvPr/>
                </p:nvSpPr>
                <p:spPr bwMode="auto">
                  <a:xfrm>
                    <a:off x="2716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86" name="Freeform 1998"/>
                  <p:cNvSpPr>
                    <a:spLocks/>
                  </p:cNvSpPr>
                  <p:nvPr/>
                </p:nvSpPr>
                <p:spPr bwMode="auto">
                  <a:xfrm>
                    <a:off x="2722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87" name="Freeform 1999"/>
                  <p:cNvSpPr>
                    <a:spLocks/>
                  </p:cNvSpPr>
                  <p:nvPr/>
                </p:nvSpPr>
                <p:spPr bwMode="auto">
                  <a:xfrm>
                    <a:off x="2728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88" name="Freeform 2000"/>
                  <p:cNvSpPr>
                    <a:spLocks/>
                  </p:cNvSpPr>
                  <p:nvPr/>
                </p:nvSpPr>
                <p:spPr bwMode="auto">
                  <a:xfrm>
                    <a:off x="2734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89" name="Freeform 2001"/>
                  <p:cNvSpPr>
                    <a:spLocks/>
                  </p:cNvSpPr>
                  <p:nvPr/>
                </p:nvSpPr>
                <p:spPr bwMode="auto">
                  <a:xfrm>
                    <a:off x="2740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90" name="Freeform 2002"/>
                  <p:cNvSpPr>
                    <a:spLocks/>
                  </p:cNvSpPr>
                  <p:nvPr/>
                </p:nvSpPr>
                <p:spPr bwMode="auto">
                  <a:xfrm>
                    <a:off x="2746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91" name="Freeform 2003"/>
                  <p:cNvSpPr>
                    <a:spLocks/>
                  </p:cNvSpPr>
                  <p:nvPr/>
                </p:nvSpPr>
                <p:spPr bwMode="auto">
                  <a:xfrm>
                    <a:off x="2752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92" name="Freeform 2004"/>
                  <p:cNvSpPr>
                    <a:spLocks/>
                  </p:cNvSpPr>
                  <p:nvPr/>
                </p:nvSpPr>
                <p:spPr bwMode="auto">
                  <a:xfrm>
                    <a:off x="2758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93" name="Freeform 2005"/>
                  <p:cNvSpPr>
                    <a:spLocks/>
                  </p:cNvSpPr>
                  <p:nvPr/>
                </p:nvSpPr>
                <p:spPr bwMode="auto">
                  <a:xfrm>
                    <a:off x="2765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94" name="Freeform 2006"/>
                  <p:cNvSpPr>
                    <a:spLocks/>
                  </p:cNvSpPr>
                  <p:nvPr/>
                </p:nvSpPr>
                <p:spPr bwMode="auto">
                  <a:xfrm>
                    <a:off x="2771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95" name="Freeform 2007"/>
                  <p:cNvSpPr>
                    <a:spLocks/>
                  </p:cNvSpPr>
                  <p:nvPr/>
                </p:nvSpPr>
                <p:spPr bwMode="auto">
                  <a:xfrm>
                    <a:off x="2777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96" name="Freeform 2008"/>
                  <p:cNvSpPr>
                    <a:spLocks/>
                  </p:cNvSpPr>
                  <p:nvPr/>
                </p:nvSpPr>
                <p:spPr bwMode="auto">
                  <a:xfrm>
                    <a:off x="2783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97" name="Freeform 2009"/>
                  <p:cNvSpPr>
                    <a:spLocks/>
                  </p:cNvSpPr>
                  <p:nvPr/>
                </p:nvSpPr>
                <p:spPr bwMode="auto">
                  <a:xfrm>
                    <a:off x="2789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98" name="Freeform 2010"/>
                  <p:cNvSpPr>
                    <a:spLocks/>
                  </p:cNvSpPr>
                  <p:nvPr/>
                </p:nvSpPr>
                <p:spPr bwMode="auto">
                  <a:xfrm>
                    <a:off x="2795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8999" name="Freeform 2011"/>
                  <p:cNvSpPr>
                    <a:spLocks/>
                  </p:cNvSpPr>
                  <p:nvPr/>
                </p:nvSpPr>
                <p:spPr bwMode="auto">
                  <a:xfrm>
                    <a:off x="2801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00" name="Freeform 2012"/>
                  <p:cNvSpPr>
                    <a:spLocks/>
                  </p:cNvSpPr>
                  <p:nvPr/>
                </p:nvSpPr>
                <p:spPr bwMode="auto">
                  <a:xfrm>
                    <a:off x="2807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01" name="Freeform 2013"/>
                  <p:cNvSpPr>
                    <a:spLocks/>
                  </p:cNvSpPr>
                  <p:nvPr/>
                </p:nvSpPr>
                <p:spPr bwMode="auto">
                  <a:xfrm>
                    <a:off x="2813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02" name="Freeform 2014"/>
                  <p:cNvSpPr>
                    <a:spLocks/>
                  </p:cNvSpPr>
                  <p:nvPr/>
                </p:nvSpPr>
                <p:spPr bwMode="auto">
                  <a:xfrm>
                    <a:off x="2819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03" name="Freeform 2015"/>
                  <p:cNvSpPr>
                    <a:spLocks/>
                  </p:cNvSpPr>
                  <p:nvPr/>
                </p:nvSpPr>
                <p:spPr bwMode="auto">
                  <a:xfrm>
                    <a:off x="2825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04" name="Freeform 2016"/>
                  <p:cNvSpPr>
                    <a:spLocks/>
                  </p:cNvSpPr>
                  <p:nvPr/>
                </p:nvSpPr>
                <p:spPr bwMode="auto">
                  <a:xfrm>
                    <a:off x="2831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05" name="Freeform 2017"/>
                  <p:cNvSpPr>
                    <a:spLocks/>
                  </p:cNvSpPr>
                  <p:nvPr/>
                </p:nvSpPr>
                <p:spPr bwMode="auto">
                  <a:xfrm>
                    <a:off x="2837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06" name="Freeform 2018"/>
                  <p:cNvSpPr>
                    <a:spLocks/>
                  </p:cNvSpPr>
                  <p:nvPr/>
                </p:nvSpPr>
                <p:spPr bwMode="auto">
                  <a:xfrm>
                    <a:off x="2843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07" name="Freeform 2019"/>
                  <p:cNvSpPr>
                    <a:spLocks/>
                  </p:cNvSpPr>
                  <p:nvPr/>
                </p:nvSpPr>
                <p:spPr bwMode="auto">
                  <a:xfrm>
                    <a:off x="2849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08" name="Freeform 2020"/>
                  <p:cNvSpPr>
                    <a:spLocks/>
                  </p:cNvSpPr>
                  <p:nvPr/>
                </p:nvSpPr>
                <p:spPr bwMode="auto">
                  <a:xfrm>
                    <a:off x="2855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09" name="Freeform 2021"/>
                  <p:cNvSpPr>
                    <a:spLocks/>
                  </p:cNvSpPr>
                  <p:nvPr/>
                </p:nvSpPr>
                <p:spPr bwMode="auto">
                  <a:xfrm>
                    <a:off x="2861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10" name="Freeform 2022"/>
                  <p:cNvSpPr>
                    <a:spLocks/>
                  </p:cNvSpPr>
                  <p:nvPr/>
                </p:nvSpPr>
                <p:spPr bwMode="auto">
                  <a:xfrm>
                    <a:off x="2867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11" name="Freeform 2023"/>
                  <p:cNvSpPr>
                    <a:spLocks/>
                  </p:cNvSpPr>
                  <p:nvPr/>
                </p:nvSpPr>
                <p:spPr bwMode="auto">
                  <a:xfrm>
                    <a:off x="2873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12" name="Freeform 2024"/>
                  <p:cNvSpPr>
                    <a:spLocks/>
                  </p:cNvSpPr>
                  <p:nvPr/>
                </p:nvSpPr>
                <p:spPr bwMode="auto">
                  <a:xfrm>
                    <a:off x="2879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13" name="Freeform 2025"/>
                  <p:cNvSpPr>
                    <a:spLocks/>
                  </p:cNvSpPr>
                  <p:nvPr/>
                </p:nvSpPr>
                <p:spPr bwMode="auto">
                  <a:xfrm>
                    <a:off x="2885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14" name="Freeform 2026"/>
                  <p:cNvSpPr>
                    <a:spLocks/>
                  </p:cNvSpPr>
                  <p:nvPr/>
                </p:nvSpPr>
                <p:spPr bwMode="auto">
                  <a:xfrm>
                    <a:off x="2891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15" name="Freeform 2027"/>
                  <p:cNvSpPr>
                    <a:spLocks/>
                  </p:cNvSpPr>
                  <p:nvPr/>
                </p:nvSpPr>
                <p:spPr bwMode="auto">
                  <a:xfrm>
                    <a:off x="2897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16" name="Freeform 2028"/>
                  <p:cNvSpPr>
                    <a:spLocks/>
                  </p:cNvSpPr>
                  <p:nvPr/>
                </p:nvSpPr>
                <p:spPr bwMode="auto">
                  <a:xfrm>
                    <a:off x="2903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17" name="Freeform 2029"/>
                  <p:cNvSpPr>
                    <a:spLocks/>
                  </p:cNvSpPr>
                  <p:nvPr/>
                </p:nvSpPr>
                <p:spPr bwMode="auto">
                  <a:xfrm>
                    <a:off x="2909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18" name="Freeform 2030"/>
                  <p:cNvSpPr>
                    <a:spLocks/>
                  </p:cNvSpPr>
                  <p:nvPr/>
                </p:nvSpPr>
                <p:spPr bwMode="auto">
                  <a:xfrm>
                    <a:off x="2915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19" name="Freeform 2031"/>
                  <p:cNvSpPr>
                    <a:spLocks/>
                  </p:cNvSpPr>
                  <p:nvPr/>
                </p:nvSpPr>
                <p:spPr bwMode="auto">
                  <a:xfrm>
                    <a:off x="2921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20" name="Freeform 2032"/>
                  <p:cNvSpPr>
                    <a:spLocks/>
                  </p:cNvSpPr>
                  <p:nvPr/>
                </p:nvSpPr>
                <p:spPr bwMode="auto">
                  <a:xfrm>
                    <a:off x="2927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21" name="Freeform 2033"/>
                  <p:cNvSpPr>
                    <a:spLocks/>
                  </p:cNvSpPr>
                  <p:nvPr/>
                </p:nvSpPr>
                <p:spPr bwMode="auto">
                  <a:xfrm>
                    <a:off x="2933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22" name="Freeform 2034"/>
                  <p:cNvSpPr>
                    <a:spLocks/>
                  </p:cNvSpPr>
                  <p:nvPr/>
                </p:nvSpPr>
                <p:spPr bwMode="auto">
                  <a:xfrm>
                    <a:off x="2939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23" name="Freeform 2035"/>
                  <p:cNvSpPr>
                    <a:spLocks/>
                  </p:cNvSpPr>
                  <p:nvPr/>
                </p:nvSpPr>
                <p:spPr bwMode="auto">
                  <a:xfrm>
                    <a:off x="2945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24" name="Freeform 2036"/>
                  <p:cNvSpPr>
                    <a:spLocks/>
                  </p:cNvSpPr>
                  <p:nvPr/>
                </p:nvSpPr>
                <p:spPr bwMode="auto">
                  <a:xfrm>
                    <a:off x="2951" y="2116"/>
                    <a:ext cx="4" cy="4"/>
                  </a:xfrm>
                  <a:custGeom>
                    <a:avLst/>
                    <a:gdLst>
                      <a:gd name="T0" fmla="*/ 2 w 4"/>
                      <a:gd name="T1" fmla="*/ 0 h 4"/>
                      <a:gd name="T2" fmla="*/ 0 w 4"/>
                      <a:gd name="T3" fmla="*/ 0 h 4"/>
                      <a:gd name="T4" fmla="*/ 0 w 4"/>
                      <a:gd name="T5" fmla="*/ 2 h 4"/>
                      <a:gd name="T6" fmla="*/ 0 w 4"/>
                      <a:gd name="T7" fmla="*/ 4 h 4"/>
                      <a:gd name="T8" fmla="*/ 2 w 4"/>
                      <a:gd name="T9" fmla="*/ 4 h 4"/>
                      <a:gd name="T10" fmla="*/ 2 w 4"/>
                      <a:gd name="T11" fmla="*/ 4 h 4"/>
                      <a:gd name="T12" fmla="*/ 4 w 4"/>
                      <a:gd name="T13" fmla="*/ 2 h 4"/>
                      <a:gd name="T14" fmla="*/ 4 w 4"/>
                      <a:gd name="T15" fmla="*/ 0 h 4"/>
                      <a:gd name="T16" fmla="*/ 2 w 4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"/>
                      <a:gd name="T28" fmla="*/ 0 h 4"/>
                      <a:gd name="T29" fmla="*/ 4 w 4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4" y="2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25" name="Freeform 2037"/>
                  <p:cNvSpPr>
                    <a:spLocks/>
                  </p:cNvSpPr>
                  <p:nvPr/>
                </p:nvSpPr>
                <p:spPr bwMode="auto">
                  <a:xfrm>
                    <a:off x="2958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26" name="Freeform 2038"/>
                  <p:cNvSpPr>
                    <a:spLocks/>
                  </p:cNvSpPr>
                  <p:nvPr/>
                </p:nvSpPr>
                <p:spPr bwMode="auto">
                  <a:xfrm>
                    <a:off x="2964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27" name="Freeform 2039"/>
                  <p:cNvSpPr>
                    <a:spLocks/>
                  </p:cNvSpPr>
                  <p:nvPr/>
                </p:nvSpPr>
                <p:spPr bwMode="auto">
                  <a:xfrm>
                    <a:off x="2970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28" name="Freeform 2040"/>
                  <p:cNvSpPr>
                    <a:spLocks/>
                  </p:cNvSpPr>
                  <p:nvPr/>
                </p:nvSpPr>
                <p:spPr bwMode="auto">
                  <a:xfrm>
                    <a:off x="2976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29" name="Freeform 2041"/>
                  <p:cNvSpPr>
                    <a:spLocks/>
                  </p:cNvSpPr>
                  <p:nvPr/>
                </p:nvSpPr>
                <p:spPr bwMode="auto">
                  <a:xfrm>
                    <a:off x="2982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30" name="Freeform 2042"/>
                  <p:cNvSpPr>
                    <a:spLocks/>
                  </p:cNvSpPr>
                  <p:nvPr/>
                </p:nvSpPr>
                <p:spPr bwMode="auto">
                  <a:xfrm>
                    <a:off x="2988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31" name="Freeform 2043"/>
                  <p:cNvSpPr>
                    <a:spLocks/>
                  </p:cNvSpPr>
                  <p:nvPr/>
                </p:nvSpPr>
                <p:spPr bwMode="auto">
                  <a:xfrm>
                    <a:off x="2994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32" name="Freeform 2044"/>
                  <p:cNvSpPr>
                    <a:spLocks/>
                  </p:cNvSpPr>
                  <p:nvPr/>
                </p:nvSpPr>
                <p:spPr bwMode="auto">
                  <a:xfrm>
                    <a:off x="3000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33" name="Freeform 2045"/>
                  <p:cNvSpPr>
                    <a:spLocks/>
                  </p:cNvSpPr>
                  <p:nvPr/>
                </p:nvSpPr>
                <p:spPr bwMode="auto">
                  <a:xfrm>
                    <a:off x="3006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34" name="Freeform 2046"/>
                  <p:cNvSpPr>
                    <a:spLocks/>
                  </p:cNvSpPr>
                  <p:nvPr/>
                </p:nvSpPr>
                <p:spPr bwMode="auto">
                  <a:xfrm>
                    <a:off x="3012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35" name="Freeform 2047"/>
                  <p:cNvSpPr>
                    <a:spLocks/>
                  </p:cNvSpPr>
                  <p:nvPr/>
                </p:nvSpPr>
                <p:spPr bwMode="auto">
                  <a:xfrm>
                    <a:off x="3018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36" name="Freeform 2048"/>
                  <p:cNvSpPr>
                    <a:spLocks/>
                  </p:cNvSpPr>
                  <p:nvPr/>
                </p:nvSpPr>
                <p:spPr bwMode="auto">
                  <a:xfrm>
                    <a:off x="3024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37" name="Freeform 2049"/>
                  <p:cNvSpPr>
                    <a:spLocks/>
                  </p:cNvSpPr>
                  <p:nvPr/>
                </p:nvSpPr>
                <p:spPr bwMode="auto">
                  <a:xfrm>
                    <a:off x="3030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38" name="Freeform 2050"/>
                  <p:cNvSpPr>
                    <a:spLocks/>
                  </p:cNvSpPr>
                  <p:nvPr/>
                </p:nvSpPr>
                <p:spPr bwMode="auto">
                  <a:xfrm>
                    <a:off x="3036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39" name="Freeform 2051"/>
                  <p:cNvSpPr>
                    <a:spLocks/>
                  </p:cNvSpPr>
                  <p:nvPr/>
                </p:nvSpPr>
                <p:spPr bwMode="auto">
                  <a:xfrm>
                    <a:off x="3042" y="2116"/>
                    <a:ext cx="3" cy="4"/>
                  </a:xfrm>
                  <a:custGeom>
                    <a:avLst/>
                    <a:gdLst>
                      <a:gd name="T0" fmla="*/ 1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1 w 3"/>
                      <a:gd name="T9" fmla="*/ 4 h 4"/>
                      <a:gd name="T10" fmla="*/ 1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1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1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40" name="Freeform 2052"/>
                  <p:cNvSpPr>
                    <a:spLocks/>
                  </p:cNvSpPr>
                  <p:nvPr/>
                </p:nvSpPr>
                <p:spPr bwMode="auto">
                  <a:xfrm>
                    <a:off x="3048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41" name="Freeform 2053"/>
                  <p:cNvSpPr>
                    <a:spLocks/>
                  </p:cNvSpPr>
                  <p:nvPr/>
                </p:nvSpPr>
                <p:spPr bwMode="auto">
                  <a:xfrm>
                    <a:off x="3054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42" name="Freeform 2054"/>
                  <p:cNvSpPr>
                    <a:spLocks/>
                  </p:cNvSpPr>
                  <p:nvPr/>
                </p:nvSpPr>
                <p:spPr bwMode="auto">
                  <a:xfrm>
                    <a:off x="3060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43" name="Freeform 2055"/>
                  <p:cNvSpPr>
                    <a:spLocks/>
                  </p:cNvSpPr>
                  <p:nvPr/>
                </p:nvSpPr>
                <p:spPr bwMode="auto">
                  <a:xfrm>
                    <a:off x="3066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44" name="Freeform 2056"/>
                  <p:cNvSpPr>
                    <a:spLocks/>
                  </p:cNvSpPr>
                  <p:nvPr/>
                </p:nvSpPr>
                <p:spPr bwMode="auto">
                  <a:xfrm>
                    <a:off x="3072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45" name="Freeform 2057"/>
                  <p:cNvSpPr>
                    <a:spLocks/>
                  </p:cNvSpPr>
                  <p:nvPr/>
                </p:nvSpPr>
                <p:spPr bwMode="auto">
                  <a:xfrm>
                    <a:off x="3078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9046" name="Freeform 2058"/>
                  <p:cNvSpPr>
                    <a:spLocks/>
                  </p:cNvSpPr>
                  <p:nvPr/>
                </p:nvSpPr>
                <p:spPr bwMode="auto">
                  <a:xfrm>
                    <a:off x="3084" y="2116"/>
                    <a:ext cx="3" cy="4"/>
                  </a:xfrm>
                  <a:custGeom>
                    <a:avLst/>
                    <a:gdLst>
                      <a:gd name="T0" fmla="*/ 2 w 3"/>
                      <a:gd name="T1" fmla="*/ 0 h 4"/>
                      <a:gd name="T2" fmla="*/ 0 w 3"/>
                      <a:gd name="T3" fmla="*/ 0 h 4"/>
                      <a:gd name="T4" fmla="*/ 0 w 3"/>
                      <a:gd name="T5" fmla="*/ 2 h 4"/>
                      <a:gd name="T6" fmla="*/ 0 w 3"/>
                      <a:gd name="T7" fmla="*/ 4 h 4"/>
                      <a:gd name="T8" fmla="*/ 2 w 3"/>
                      <a:gd name="T9" fmla="*/ 4 h 4"/>
                      <a:gd name="T10" fmla="*/ 2 w 3"/>
                      <a:gd name="T11" fmla="*/ 4 h 4"/>
                      <a:gd name="T12" fmla="*/ 3 w 3"/>
                      <a:gd name="T13" fmla="*/ 2 h 4"/>
                      <a:gd name="T14" fmla="*/ 3 w 3"/>
                      <a:gd name="T15" fmla="*/ 0 h 4"/>
                      <a:gd name="T16" fmla="*/ 2 w 3"/>
                      <a:gd name="T17" fmla="*/ 0 h 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"/>
                      <a:gd name="T28" fmla="*/ 0 h 4"/>
                      <a:gd name="T29" fmla="*/ 3 w 3"/>
                      <a:gd name="T30" fmla="*/ 4 h 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" h="4">
                        <a:moveTo>
                          <a:pt x="2" y="0"/>
                        </a:move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8842" name="Freeform 2060"/>
                <p:cNvSpPr>
                  <a:spLocks/>
                </p:cNvSpPr>
                <p:nvPr/>
              </p:nvSpPr>
              <p:spPr bwMode="auto">
                <a:xfrm>
                  <a:off x="3090" y="2116"/>
                  <a:ext cx="3" cy="4"/>
                </a:xfrm>
                <a:custGeom>
                  <a:avLst/>
                  <a:gdLst>
                    <a:gd name="T0" fmla="*/ 2 w 3"/>
                    <a:gd name="T1" fmla="*/ 0 h 4"/>
                    <a:gd name="T2" fmla="*/ 0 w 3"/>
                    <a:gd name="T3" fmla="*/ 0 h 4"/>
                    <a:gd name="T4" fmla="*/ 0 w 3"/>
                    <a:gd name="T5" fmla="*/ 2 h 4"/>
                    <a:gd name="T6" fmla="*/ 0 w 3"/>
                    <a:gd name="T7" fmla="*/ 4 h 4"/>
                    <a:gd name="T8" fmla="*/ 2 w 3"/>
                    <a:gd name="T9" fmla="*/ 4 h 4"/>
                    <a:gd name="T10" fmla="*/ 2 w 3"/>
                    <a:gd name="T11" fmla="*/ 4 h 4"/>
                    <a:gd name="T12" fmla="*/ 3 w 3"/>
                    <a:gd name="T13" fmla="*/ 2 h 4"/>
                    <a:gd name="T14" fmla="*/ 3 w 3"/>
                    <a:gd name="T15" fmla="*/ 0 h 4"/>
                    <a:gd name="T16" fmla="*/ 2 w 3"/>
                    <a:gd name="T17" fmla="*/ 0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4"/>
                    <a:gd name="T29" fmla="*/ 3 w 3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4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43" name="Freeform 2061"/>
                <p:cNvSpPr>
                  <a:spLocks/>
                </p:cNvSpPr>
                <p:nvPr/>
              </p:nvSpPr>
              <p:spPr bwMode="auto">
                <a:xfrm>
                  <a:off x="3096" y="2116"/>
                  <a:ext cx="3" cy="4"/>
                </a:xfrm>
                <a:custGeom>
                  <a:avLst/>
                  <a:gdLst>
                    <a:gd name="T0" fmla="*/ 2 w 3"/>
                    <a:gd name="T1" fmla="*/ 0 h 4"/>
                    <a:gd name="T2" fmla="*/ 0 w 3"/>
                    <a:gd name="T3" fmla="*/ 0 h 4"/>
                    <a:gd name="T4" fmla="*/ 0 w 3"/>
                    <a:gd name="T5" fmla="*/ 2 h 4"/>
                    <a:gd name="T6" fmla="*/ 0 w 3"/>
                    <a:gd name="T7" fmla="*/ 4 h 4"/>
                    <a:gd name="T8" fmla="*/ 2 w 3"/>
                    <a:gd name="T9" fmla="*/ 4 h 4"/>
                    <a:gd name="T10" fmla="*/ 2 w 3"/>
                    <a:gd name="T11" fmla="*/ 4 h 4"/>
                    <a:gd name="T12" fmla="*/ 3 w 3"/>
                    <a:gd name="T13" fmla="*/ 2 h 4"/>
                    <a:gd name="T14" fmla="*/ 3 w 3"/>
                    <a:gd name="T15" fmla="*/ 0 h 4"/>
                    <a:gd name="T16" fmla="*/ 2 w 3"/>
                    <a:gd name="T17" fmla="*/ 0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4"/>
                    <a:gd name="T29" fmla="*/ 3 w 3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4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44" name="Freeform 2062"/>
                <p:cNvSpPr>
                  <a:spLocks/>
                </p:cNvSpPr>
                <p:nvPr/>
              </p:nvSpPr>
              <p:spPr bwMode="auto">
                <a:xfrm>
                  <a:off x="3102" y="2116"/>
                  <a:ext cx="3" cy="4"/>
                </a:xfrm>
                <a:custGeom>
                  <a:avLst/>
                  <a:gdLst>
                    <a:gd name="T0" fmla="*/ 2 w 3"/>
                    <a:gd name="T1" fmla="*/ 0 h 4"/>
                    <a:gd name="T2" fmla="*/ 0 w 3"/>
                    <a:gd name="T3" fmla="*/ 0 h 4"/>
                    <a:gd name="T4" fmla="*/ 0 w 3"/>
                    <a:gd name="T5" fmla="*/ 2 h 4"/>
                    <a:gd name="T6" fmla="*/ 0 w 3"/>
                    <a:gd name="T7" fmla="*/ 4 h 4"/>
                    <a:gd name="T8" fmla="*/ 2 w 3"/>
                    <a:gd name="T9" fmla="*/ 4 h 4"/>
                    <a:gd name="T10" fmla="*/ 2 w 3"/>
                    <a:gd name="T11" fmla="*/ 4 h 4"/>
                    <a:gd name="T12" fmla="*/ 3 w 3"/>
                    <a:gd name="T13" fmla="*/ 2 h 4"/>
                    <a:gd name="T14" fmla="*/ 3 w 3"/>
                    <a:gd name="T15" fmla="*/ 0 h 4"/>
                    <a:gd name="T16" fmla="*/ 2 w 3"/>
                    <a:gd name="T17" fmla="*/ 0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4"/>
                    <a:gd name="T29" fmla="*/ 3 w 3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4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45" name="Freeform 2063"/>
                <p:cNvSpPr>
                  <a:spLocks/>
                </p:cNvSpPr>
                <p:nvPr/>
              </p:nvSpPr>
              <p:spPr bwMode="auto">
                <a:xfrm>
                  <a:off x="3108" y="2116"/>
                  <a:ext cx="3" cy="4"/>
                </a:xfrm>
                <a:custGeom>
                  <a:avLst/>
                  <a:gdLst>
                    <a:gd name="T0" fmla="*/ 2 w 3"/>
                    <a:gd name="T1" fmla="*/ 0 h 4"/>
                    <a:gd name="T2" fmla="*/ 0 w 3"/>
                    <a:gd name="T3" fmla="*/ 0 h 4"/>
                    <a:gd name="T4" fmla="*/ 0 w 3"/>
                    <a:gd name="T5" fmla="*/ 2 h 4"/>
                    <a:gd name="T6" fmla="*/ 0 w 3"/>
                    <a:gd name="T7" fmla="*/ 4 h 4"/>
                    <a:gd name="T8" fmla="*/ 2 w 3"/>
                    <a:gd name="T9" fmla="*/ 4 h 4"/>
                    <a:gd name="T10" fmla="*/ 2 w 3"/>
                    <a:gd name="T11" fmla="*/ 4 h 4"/>
                    <a:gd name="T12" fmla="*/ 3 w 3"/>
                    <a:gd name="T13" fmla="*/ 2 h 4"/>
                    <a:gd name="T14" fmla="*/ 3 w 3"/>
                    <a:gd name="T15" fmla="*/ 0 h 4"/>
                    <a:gd name="T16" fmla="*/ 2 w 3"/>
                    <a:gd name="T17" fmla="*/ 0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4"/>
                    <a:gd name="T29" fmla="*/ 3 w 3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4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46" name="Freeform 2064"/>
                <p:cNvSpPr>
                  <a:spLocks/>
                </p:cNvSpPr>
                <p:nvPr/>
              </p:nvSpPr>
              <p:spPr bwMode="auto">
                <a:xfrm>
                  <a:off x="3114" y="2116"/>
                  <a:ext cx="3" cy="4"/>
                </a:xfrm>
                <a:custGeom>
                  <a:avLst/>
                  <a:gdLst>
                    <a:gd name="T0" fmla="*/ 2 w 3"/>
                    <a:gd name="T1" fmla="*/ 0 h 4"/>
                    <a:gd name="T2" fmla="*/ 0 w 3"/>
                    <a:gd name="T3" fmla="*/ 0 h 4"/>
                    <a:gd name="T4" fmla="*/ 0 w 3"/>
                    <a:gd name="T5" fmla="*/ 2 h 4"/>
                    <a:gd name="T6" fmla="*/ 0 w 3"/>
                    <a:gd name="T7" fmla="*/ 4 h 4"/>
                    <a:gd name="T8" fmla="*/ 2 w 3"/>
                    <a:gd name="T9" fmla="*/ 4 h 4"/>
                    <a:gd name="T10" fmla="*/ 2 w 3"/>
                    <a:gd name="T11" fmla="*/ 4 h 4"/>
                    <a:gd name="T12" fmla="*/ 3 w 3"/>
                    <a:gd name="T13" fmla="*/ 2 h 4"/>
                    <a:gd name="T14" fmla="*/ 3 w 3"/>
                    <a:gd name="T15" fmla="*/ 0 h 4"/>
                    <a:gd name="T16" fmla="*/ 2 w 3"/>
                    <a:gd name="T17" fmla="*/ 0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"/>
                    <a:gd name="T28" fmla="*/ 0 h 4"/>
                    <a:gd name="T29" fmla="*/ 3 w 3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" h="4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16404" name="Rectangle 2474"/>
            <p:cNvSpPr>
              <a:spLocks noChangeArrowheads="1"/>
            </p:cNvSpPr>
            <p:nvPr/>
          </p:nvSpPr>
          <p:spPr bwMode="auto">
            <a:xfrm>
              <a:off x="858" y="3294"/>
              <a:ext cx="316" cy="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5" name="Freeform 2475"/>
            <p:cNvSpPr>
              <a:spLocks/>
            </p:cNvSpPr>
            <p:nvPr/>
          </p:nvSpPr>
          <p:spPr bwMode="auto">
            <a:xfrm>
              <a:off x="1174" y="2977"/>
              <a:ext cx="319" cy="35"/>
            </a:xfrm>
            <a:custGeom>
              <a:avLst/>
              <a:gdLst>
                <a:gd name="T0" fmla="*/ 0 w 319"/>
                <a:gd name="T1" fmla="*/ 6 h 35"/>
                <a:gd name="T2" fmla="*/ 0 w 319"/>
                <a:gd name="T3" fmla="*/ 35 h 35"/>
                <a:gd name="T4" fmla="*/ 319 w 319"/>
                <a:gd name="T5" fmla="*/ 29 h 35"/>
                <a:gd name="T6" fmla="*/ 319 w 319"/>
                <a:gd name="T7" fmla="*/ 0 h 35"/>
                <a:gd name="T8" fmla="*/ 0 w 319"/>
                <a:gd name="T9" fmla="*/ 6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35"/>
                <a:gd name="T17" fmla="*/ 319 w 31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35">
                  <a:moveTo>
                    <a:pt x="0" y="6"/>
                  </a:moveTo>
                  <a:lnTo>
                    <a:pt x="0" y="35"/>
                  </a:lnTo>
                  <a:lnTo>
                    <a:pt x="319" y="29"/>
                  </a:lnTo>
                  <a:lnTo>
                    <a:pt x="319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6" name="Freeform 2476"/>
            <p:cNvSpPr>
              <a:spLocks/>
            </p:cNvSpPr>
            <p:nvPr/>
          </p:nvSpPr>
          <p:spPr bwMode="auto">
            <a:xfrm>
              <a:off x="1490" y="2671"/>
              <a:ext cx="278" cy="33"/>
            </a:xfrm>
            <a:custGeom>
              <a:avLst/>
              <a:gdLst>
                <a:gd name="T0" fmla="*/ 0 w 278"/>
                <a:gd name="T1" fmla="*/ 4 h 33"/>
                <a:gd name="T2" fmla="*/ 0 w 278"/>
                <a:gd name="T3" fmla="*/ 33 h 33"/>
                <a:gd name="T4" fmla="*/ 278 w 278"/>
                <a:gd name="T5" fmla="*/ 28 h 33"/>
                <a:gd name="T6" fmla="*/ 278 w 278"/>
                <a:gd name="T7" fmla="*/ 0 h 33"/>
                <a:gd name="T8" fmla="*/ 0 w 278"/>
                <a:gd name="T9" fmla="*/ 4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33"/>
                <a:gd name="T17" fmla="*/ 278 w 278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33">
                  <a:moveTo>
                    <a:pt x="0" y="4"/>
                  </a:moveTo>
                  <a:lnTo>
                    <a:pt x="0" y="33"/>
                  </a:lnTo>
                  <a:lnTo>
                    <a:pt x="278" y="28"/>
                  </a:lnTo>
                  <a:lnTo>
                    <a:pt x="27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7" name="Freeform 2477"/>
            <p:cNvSpPr>
              <a:spLocks/>
            </p:cNvSpPr>
            <p:nvPr/>
          </p:nvSpPr>
          <p:spPr bwMode="auto">
            <a:xfrm>
              <a:off x="1772" y="2387"/>
              <a:ext cx="291" cy="30"/>
            </a:xfrm>
            <a:custGeom>
              <a:avLst/>
              <a:gdLst>
                <a:gd name="T0" fmla="*/ 0 w 291"/>
                <a:gd name="T1" fmla="*/ 1 h 30"/>
                <a:gd name="T2" fmla="*/ 0 w 291"/>
                <a:gd name="T3" fmla="*/ 30 h 30"/>
                <a:gd name="T4" fmla="*/ 291 w 291"/>
                <a:gd name="T5" fmla="*/ 28 h 30"/>
                <a:gd name="T6" fmla="*/ 291 w 291"/>
                <a:gd name="T7" fmla="*/ 0 h 30"/>
                <a:gd name="T8" fmla="*/ 0 w 291"/>
                <a:gd name="T9" fmla="*/ 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30"/>
                <a:gd name="T17" fmla="*/ 291 w 291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30">
                  <a:moveTo>
                    <a:pt x="0" y="1"/>
                  </a:moveTo>
                  <a:lnTo>
                    <a:pt x="0" y="30"/>
                  </a:lnTo>
                  <a:lnTo>
                    <a:pt x="291" y="28"/>
                  </a:lnTo>
                  <a:lnTo>
                    <a:pt x="29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8" name="Freeform 2478"/>
            <p:cNvSpPr>
              <a:spLocks/>
            </p:cNvSpPr>
            <p:nvPr/>
          </p:nvSpPr>
          <p:spPr bwMode="auto">
            <a:xfrm>
              <a:off x="2054" y="2104"/>
              <a:ext cx="269" cy="35"/>
            </a:xfrm>
            <a:custGeom>
              <a:avLst/>
              <a:gdLst>
                <a:gd name="T0" fmla="*/ 0 w 269"/>
                <a:gd name="T1" fmla="*/ 6 h 35"/>
                <a:gd name="T2" fmla="*/ 0 w 269"/>
                <a:gd name="T3" fmla="*/ 35 h 35"/>
                <a:gd name="T4" fmla="*/ 269 w 269"/>
                <a:gd name="T5" fmla="*/ 29 h 35"/>
                <a:gd name="T6" fmla="*/ 269 w 269"/>
                <a:gd name="T7" fmla="*/ 0 h 35"/>
                <a:gd name="T8" fmla="*/ 0 w 269"/>
                <a:gd name="T9" fmla="*/ 6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9"/>
                <a:gd name="T16" fmla="*/ 0 h 35"/>
                <a:gd name="T17" fmla="*/ 269 w 26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9" h="35">
                  <a:moveTo>
                    <a:pt x="0" y="6"/>
                  </a:moveTo>
                  <a:lnTo>
                    <a:pt x="0" y="35"/>
                  </a:lnTo>
                  <a:lnTo>
                    <a:pt x="269" y="29"/>
                  </a:lnTo>
                  <a:lnTo>
                    <a:pt x="269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9" name="Freeform 2480"/>
            <p:cNvSpPr>
              <a:spLocks/>
            </p:cNvSpPr>
            <p:nvPr/>
          </p:nvSpPr>
          <p:spPr bwMode="auto">
            <a:xfrm>
              <a:off x="557" y="3577"/>
              <a:ext cx="301" cy="34"/>
            </a:xfrm>
            <a:custGeom>
              <a:avLst/>
              <a:gdLst>
                <a:gd name="T0" fmla="*/ 0 w 301"/>
                <a:gd name="T1" fmla="*/ 6 h 34"/>
                <a:gd name="T2" fmla="*/ 0 w 301"/>
                <a:gd name="T3" fmla="*/ 34 h 34"/>
                <a:gd name="T4" fmla="*/ 301 w 301"/>
                <a:gd name="T5" fmla="*/ 28 h 34"/>
                <a:gd name="T6" fmla="*/ 301 w 301"/>
                <a:gd name="T7" fmla="*/ 0 h 34"/>
                <a:gd name="T8" fmla="*/ 0 w 301"/>
                <a:gd name="T9" fmla="*/ 6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1"/>
                <a:gd name="T16" fmla="*/ 0 h 34"/>
                <a:gd name="T17" fmla="*/ 301 w 301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1" h="34">
                  <a:moveTo>
                    <a:pt x="0" y="6"/>
                  </a:moveTo>
                  <a:lnTo>
                    <a:pt x="0" y="34"/>
                  </a:lnTo>
                  <a:lnTo>
                    <a:pt x="301" y="28"/>
                  </a:lnTo>
                  <a:lnTo>
                    <a:pt x="30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6410" name="Group 2823"/>
            <p:cNvGrpSpPr>
              <a:grpSpLocks/>
            </p:cNvGrpSpPr>
            <p:nvPr/>
          </p:nvGrpSpPr>
          <p:grpSpPr bwMode="auto">
            <a:xfrm>
              <a:off x="1172" y="1630"/>
              <a:ext cx="3" cy="2057"/>
              <a:chOff x="1172" y="1630"/>
              <a:chExt cx="3" cy="2057"/>
            </a:xfrm>
          </p:grpSpPr>
          <p:grpSp>
            <p:nvGrpSpPr>
              <p:cNvPr id="18493" name="Group 2681"/>
              <p:cNvGrpSpPr>
                <a:grpSpLocks/>
              </p:cNvGrpSpPr>
              <p:nvPr/>
            </p:nvGrpSpPr>
            <p:grpSpPr bwMode="auto">
              <a:xfrm>
                <a:off x="1172" y="1630"/>
                <a:ext cx="3" cy="1205"/>
                <a:chOff x="1172" y="1630"/>
                <a:chExt cx="3" cy="1205"/>
              </a:xfrm>
            </p:grpSpPr>
            <p:sp>
              <p:nvSpPr>
                <p:cNvPr id="18635" name="Freeform 2481"/>
                <p:cNvSpPr>
                  <a:spLocks/>
                </p:cNvSpPr>
                <p:nvPr/>
              </p:nvSpPr>
              <p:spPr bwMode="auto">
                <a:xfrm>
                  <a:off x="1172" y="163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2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36" name="Freeform 2482"/>
                <p:cNvSpPr>
                  <a:spLocks/>
                </p:cNvSpPr>
                <p:nvPr/>
              </p:nvSpPr>
              <p:spPr bwMode="auto">
                <a:xfrm>
                  <a:off x="1172" y="163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37" name="Freeform 2483"/>
                <p:cNvSpPr>
                  <a:spLocks/>
                </p:cNvSpPr>
                <p:nvPr/>
              </p:nvSpPr>
              <p:spPr bwMode="auto">
                <a:xfrm>
                  <a:off x="1172" y="164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38" name="Freeform 2484"/>
                <p:cNvSpPr>
                  <a:spLocks/>
                </p:cNvSpPr>
                <p:nvPr/>
              </p:nvSpPr>
              <p:spPr bwMode="auto">
                <a:xfrm>
                  <a:off x="1172" y="164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39" name="Freeform 2485"/>
                <p:cNvSpPr>
                  <a:spLocks/>
                </p:cNvSpPr>
                <p:nvPr/>
              </p:nvSpPr>
              <p:spPr bwMode="auto">
                <a:xfrm>
                  <a:off x="1172" y="165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40" name="Freeform 2486"/>
                <p:cNvSpPr>
                  <a:spLocks/>
                </p:cNvSpPr>
                <p:nvPr/>
              </p:nvSpPr>
              <p:spPr bwMode="auto">
                <a:xfrm>
                  <a:off x="1172" y="1660"/>
                  <a:ext cx="3" cy="4"/>
                </a:xfrm>
                <a:custGeom>
                  <a:avLst/>
                  <a:gdLst>
                    <a:gd name="T0" fmla="*/ 3 w 3"/>
                    <a:gd name="T1" fmla="*/ 2 h 4"/>
                    <a:gd name="T2" fmla="*/ 3 w 3"/>
                    <a:gd name="T3" fmla="*/ 0 h 4"/>
                    <a:gd name="T4" fmla="*/ 2 w 3"/>
                    <a:gd name="T5" fmla="*/ 0 h 4"/>
                    <a:gd name="T6" fmla="*/ 0 w 3"/>
                    <a:gd name="T7" fmla="*/ 2 h 4"/>
                    <a:gd name="T8" fmla="*/ 0 w 3"/>
                    <a:gd name="T9" fmla="*/ 2 h 4"/>
                    <a:gd name="T10" fmla="*/ 2 w 3"/>
                    <a:gd name="T11" fmla="*/ 4 h 4"/>
                    <a:gd name="T12" fmla="*/ 2 w 3"/>
                    <a:gd name="T13" fmla="*/ 4 h 4"/>
                    <a:gd name="T14" fmla="*/ 3 w 3"/>
                    <a:gd name="T15" fmla="*/ 2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"/>
                    <a:gd name="T26" fmla="*/ 3 w 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41" name="Freeform 2487"/>
                <p:cNvSpPr>
                  <a:spLocks/>
                </p:cNvSpPr>
                <p:nvPr/>
              </p:nvSpPr>
              <p:spPr bwMode="auto">
                <a:xfrm>
                  <a:off x="1172" y="166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42" name="Freeform 2488"/>
                <p:cNvSpPr>
                  <a:spLocks/>
                </p:cNvSpPr>
                <p:nvPr/>
              </p:nvSpPr>
              <p:spPr bwMode="auto">
                <a:xfrm>
                  <a:off x="1172" y="167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43" name="Freeform 2489"/>
                <p:cNvSpPr>
                  <a:spLocks/>
                </p:cNvSpPr>
                <p:nvPr/>
              </p:nvSpPr>
              <p:spPr bwMode="auto">
                <a:xfrm>
                  <a:off x="1172" y="167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44" name="Freeform 2490"/>
                <p:cNvSpPr>
                  <a:spLocks/>
                </p:cNvSpPr>
                <p:nvPr/>
              </p:nvSpPr>
              <p:spPr bwMode="auto">
                <a:xfrm>
                  <a:off x="1172" y="168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45" name="Freeform 2491"/>
                <p:cNvSpPr>
                  <a:spLocks/>
                </p:cNvSpPr>
                <p:nvPr/>
              </p:nvSpPr>
              <p:spPr bwMode="auto">
                <a:xfrm>
                  <a:off x="1172" y="169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46" name="Freeform 2492"/>
                <p:cNvSpPr>
                  <a:spLocks/>
                </p:cNvSpPr>
                <p:nvPr/>
              </p:nvSpPr>
              <p:spPr bwMode="auto">
                <a:xfrm>
                  <a:off x="1172" y="169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47" name="Freeform 2493"/>
                <p:cNvSpPr>
                  <a:spLocks/>
                </p:cNvSpPr>
                <p:nvPr/>
              </p:nvSpPr>
              <p:spPr bwMode="auto">
                <a:xfrm>
                  <a:off x="1172" y="170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48" name="Freeform 2494"/>
                <p:cNvSpPr>
                  <a:spLocks/>
                </p:cNvSpPr>
                <p:nvPr/>
              </p:nvSpPr>
              <p:spPr bwMode="auto">
                <a:xfrm>
                  <a:off x="1172" y="170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49" name="Freeform 2495"/>
                <p:cNvSpPr>
                  <a:spLocks/>
                </p:cNvSpPr>
                <p:nvPr/>
              </p:nvSpPr>
              <p:spPr bwMode="auto">
                <a:xfrm>
                  <a:off x="1172" y="171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50" name="Freeform 2496"/>
                <p:cNvSpPr>
                  <a:spLocks/>
                </p:cNvSpPr>
                <p:nvPr/>
              </p:nvSpPr>
              <p:spPr bwMode="auto">
                <a:xfrm>
                  <a:off x="1172" y="172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51" name="Freeform 2497"/>
                <p:cNvSpPr>
                  <a:spLocks/>
                </p:cNvSpPr>
                <p:nvPr/>
              </p:nvSpPr>
              <p:spPr bwMode="auto">
                <a:xfrm>
                  <a:off x="1172" y="172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52" name="Freeform 2498"/>
                <p:cNvSpPr>
                  <a:spLocks/>
                </p:cNvSpPr>
                <p:nvPr/>
              </p:nvSpPr>
              <p:spPr bwMode="auto">
                <a:xfrm>
                  <a:off x="1172" y="173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53" name="Freeform 2499"/>
                <p:cNvSpPr>
                  <a:spLocks/>
                </p:cNvSpPr>
                <p:nvPr/>
              </p:nvSpPr>
              <p:spPr bwMode="auto">
                <a:xfrm>
                  <a:off x="1172" y="173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54" name="Freeform 2500"/>
                <p:cNvSpPr>
                  <a:spLocks/>
                </p:cNvSpPr>
                <p:nvPr/>
              </p:nvSpPr>
              <p:spPr bwMode="auto">
                <a:xfrm>
                  <a:off x="1172" y="174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55" name="Freeform 2501"/>
                <p:cNvSpPr>
                  <a:spLocks/>
                </p:cNvSpPr>
                <p:nvPr/>
              </p:nvSpPr>
              <p:spPr bwMode="auto">
                <a:xfrm>
                  <a:off x="1172" y="175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56" name="Freeform 2502"/>
                <p:cNvSpPr>
                  <a:spLocks/>
                </p:cNvSpPr>
                <p:nvPr/>
              </p:nvSpPr>
              <p:spPr bwMode="auto">
                <a:xfrm>
                  <a:off x="1172" y="175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57" name="Freeform 2503"/>
                <p:cNvSpPr>
                  <a:spLocks/>
                </p:cNvSpPr>
                <p:nvPr/>
              </p:nvSpPr>
              <p:spPr bwMode="auto">
                <a:xfrm>
                  <a:off x="1172" y="176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58" name="Freeform 2504"/>
                <p:cNvSpPr>
                  <a:spLocks/>
                </p:cNvSpPr>
                <p:nvPr/>
              </p:nvSpPr>
              <p:spPr bwMode="auto">
                <a:xfrm>
                  <a:off x="1172" y="176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59" name="Freeform 2505"/>
                <p:cNvSpPr>
                  <a:spLocks/>
                </p:cNvSpPr>
                <p:nvPr/>
              </p:nvSpPr>
              <p:spPr bwMode="auto">
                <a:xfrm>
                  <a:off x="1172" y="177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60" name="Freeform 2506"/>
                <p:cNvSpPr>
                  <a:spLocks/>
                </p:cNvSpPr>
                <p:nvPr/>
              </p:nvSpPr>
              <p:spPr bwMode="auto">
                <a:xfrm>
                  <a:off x="1172" y="178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61" name="Freeform 2507"/>
                <p:cNvSpPr>
                  <a:spLocks/>
                </p:cNvSpPr>
                <p:nvPr/>
              </p:nvSpPr>
              <p:spPr bwMode="auto">
                <a:xfrm>
                  <a:off x="1172" y="178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62" name="Freeform 2508"/>
                <p:cNvSpPr>
                  <a:spLocks/>
                </p:cNvSpPr>
                <p:nvPr/>
              </p:nvSpPr>
              <p:spPr bwMode="auto">
                <a:xfrm>
                  <a:off x="1172" y="179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63" name="Freeform 2509"/>
                <p:cNvSpPr>
                  <a:spLocks/>
                </p:cNvSpPr>
                <p:nvPr/>
              </p:nvSpPr>
              <p:spPr bwMode="auto">
                <a:xfrm>
                  <a:off x="1172" y="179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64" name="Freeform 2510"/>
                <p:cNvSpPr>
                  <a:spLocks/>
                </p:cNvSpPr>
                <p:nvPr/>
              </p:nvSpPr>
              <p:spPr bwMode="auto">
                <a:xfrm>
                  <a:off x="1172" y="180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65" name="Freeform 2511"/>
                <p:cNvSpPr>
                  <a:spLocks/>
                </p:cNvSpPr>
                <p:nvPr/>
              </p:nvSpPr>
              <p:spPr bwMode="auto">
                <a:xfrm>
                  <a:off x="1172" y="1811"/>
                  <a:ext cx="3" cy="4"/>
                </a:xfrm>
                <a:custGeom>
                  <a:avLst/>
                  <a:gdLst>
                    <a:gd name="T0" fmla="*/ 3 w 3"/>
                    <a:gd name="T1" fmla="*/ 2 h 4"/>
                    <a:gd name="T2" fmla="*/ 3 w 3"/>
                    <a:gd name="T3" fmla="*/ 0 h 4"/>
                    <a:gd name="T4" fmla="*/ 2 w 3"/>
                    <a:gd name="T5" fmla="*/ 0 h 4"/>
                    <a:gd name="T6" fmla="*/ 0 w 3"/>
                    <a:gd name="T7" fmla="*/ 2 h 4"/>
                    <a:gd name="T8" fmla="*/ 0 w 3"/>
                    <a:gd name="T9" fmla="*/ 2 h 4"/>
                    <a:gd name="T10" fmla="*/ 2 w 3"/>
                    <a:gd name="T11" fmla="*/ 4 h 4"/>
                    <a:gd name="T12" fmla="*/ 2 w 3"/>
                    <a:gd name="T13" fmla="*/ 4 h 4"/>
                    <a:gd name="T14" fmla="*/ 3 w 3"/>
                    <a:gd name="T15" fmla="*/ 2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"/>
                    <a:gd name="T26" fmla="*/ 3 w 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66" name="Freeform 2512"/>
                <p:cNvSpPr>
                  <a:spLocks/>
                </p:cNvSpPr>
                <p:nvPr/>
              </p:nvSpPr>
              <p:spPr bwMode="auto">
                <a:xfrm>
                  <a:off x="1172" y="181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67" name="Freeform 2513"/>
                <p:cNvSpPr>
                  <a:spLocks/>
                </p:cNvSpPr>
                <p:nvPr/>
              </p:nvSpPr>
              <p:spPr bwMode="auto">
                <a:xfrm>
                  <a:off x="1172" y="182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68" name="Freeform 2514"/>
                <p:cNvSpPr>
                  <a:spLocks/>
                </p:cNvSpPr>
                <p:nvPr/>
              </p:nvSpPr>
              <p:spPr bwMode="auto">
                <a:xfrm>
                  <a:off x="1172" y="183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69" name="Freeform 2515"/>
                <p:cNvSpPr>
                  <a:spLocks/>
                </p:cNvSpPr>
                <p:nvPr/>
              </p:nvSpPr>
              <p:spPr bwMode="auto">
                <a:xfrm>
                  <a:off x="1172" y="183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70" name="Freeform 2516"/>
                <p:cNvSpPr>
                  <a:spLocks/>
                </p:cNvSpPr>
                <p:nvPr/>
              </p:nvSpPr>
              <p:spPr bwMode="auto">
                <a:xfrm>
                  <a:off x="1172" y="184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71" name="Freeform 2517"/>
                <p:cNvSpPr>
                  <a:spLocks/>
                </p:cNvSpPr>
                <p:nvPr/>
              </p:nvSpPr>
              <p:spPr bwMode="auto">
                <a:xfrm>
                  <a:off x="1172" y="184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72" name="Freeform 2518"/>
                <p:cNvSpPr>
                  <a:spLocks/>
                </p:cNvSpPr>
                <p:nvPr/>
              </p:nvSpPr>
              <p:spPr bwMode="auto">
                <a:xfrm>
                  <a:off x="1172" y="185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73" name="Freeform 2519"/>
                <p:cNvSpPr>
                  <a:spLocks/>
                </p:cNvSpPr>
                <p:nvPr/>
              </p:nvSpPr>
              <p:spPr bwMode="auto">
                <a:xfrm>
                  <a:off x="1172" y="186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74" name="Freeform 2520"/>
                <p:cNvSpPr>
                  <a:spLocks/>
                </p:cNvSpPr>
                <p:nvPr/>
              </p:nvSpPr>
              <p:spPr bwMode="auto">
                <a:xfrm>
                  <a:off x="1172" y="186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75" name="Freeform 2521"/>
                <p:cNvSpPr>
                  <a:spLocks/>
                </p:cNvSpPr>
                <p:nvPr/>
              </p:nvSpPr>
              <p:spPr bwMode="auto">
                <a:xfrm>
                  <a:off x="1172" y="187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76" name="Freeform 2522"/>
                <p:cNvSpPr>
                  <a:spLocks/>
                </p:cNvSpPr>
                <p:nvPr/>
              </p:nvSpPr>
              <p:spPr bwMode="auto">
                <a:xfrm>
                  <a:off x="1172" y="187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77" name="Freeform 2523"/>
                <p:cNvSpPr>
                  <a:spLocks/>
                </p:cNvSpPr>
                <p:nvPr/>
              </p:nvSpPr>
              <p:spPr bwMode="auto">
                <a:xfrm>
                  <a:off x="1172" y="188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78" name="Freeform 2524"/>
                <p:cNvSpPr>
                  <a:spLocks/>
                </p:cNvSpPr>
                <p:nvPr/>
              </p:nvSpPr>
              <p:spPr bwMode="auto">
                <a:xfrm>
                  <a:off x="1172" y="189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79" name="Freeform 2525"/>
                <p:cNvSpPr>
                  <a:spLocks/>
                </p:cNvSpPr>
                <p:nvPr/>
              </p:nvSpPr>
              <p:spPr bwMode="auto">
                <a:xfrm>
                  <a:off x="1172" y="189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80" name="Freeform 2526"/>
                <p:cNvSpPr>
                  <a:spLocks/>
                </p:cNvSpPr>
                <p:nvPr/>
              </p:nvSpPr>
              <p:spPr bwMode="auto">
                <a:xfrm>
                  <a:off x="1172" y="190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81" name="Freeform 2527"/>
                <p:cNvSpPr>
                  <a:spLocks/>
                </p:cNvSpPr>
                <p:nvPr/>
              </p:nvSpPr>
              <p:spPr bwMode="auto">
                <a:xfrm>
                  <a:off x="1172" y="190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82" name="Freeform 2528"/>
                <p:cNvSpPr>
                  <a:spLocks/>
                </p:cNvSpPr>
                <p:nvPr/>
              </p:nvSpPr>
              <p:spPr bwMode="auto">
                <a:xfrm>
                  <a:off x="1172" y="191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83" name="Freeform 2529"/>
                <p:cNvSpPr>
                  <a:spLocks/>
                </p:cNvSpPr>
                <p:nvPr/>
              </p:nvSpPr>
              <p:spPr bwMode="auto">
                <a:xfrm>
                  <a:off x="1172" y="192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84" name="Freeform 2530"/>
                <p:cNvSpPr>
                  <a:spLocks/>
                </p:cNvSpPr>
                <p:nvPr/>
              </p:nvSpPr>
              <p:spPr bwMode="auto">
                <a:xfrm>
                  <a:off x="1172" y="192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85" name="Freeform 2531"/>
                <p:cNvSpPr>
                  <a:spLocks/>
                </p:cNvSpPr>
                <p:nvPr/>
              </p:nvSpPr>
              <p:spPr bwMode="auto">
                <a:xfrm>
                  <a:off x="1172" y="193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86" name="Freeform 2532"/>
                <p:cNvSpPr>
                  <a:spLocks/>
                </p:cNvSpPr>
                <p:nvPr/>
              </p:nvSpPr>
              <p:spPr bwMode="auto">
                <a:xfrm>
                  <a:off x="1172" y="193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87" name="Freeform 2533"/>
                <p:cNvSpPr>
                  <a:spLocks/>
                </p:cNvSpPr>
                <p:nvPr/>
              </p:nvSpPr>
              <p:spPr bwMode="auto">
                <a:xfrm>
                  <a:off x="1172" y="194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88" name="Freeform 2534"/>
                <p:cNvSpPr>
                  <a:spLocks/>
                </p:cNvSpPr>
                <p:nvPr/>
              </p:nvSpPr>
              <p:spPr bwMode="auto">
                <a:xfrm>
                  <a:off x="1172" y="195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89" name="Freeform 2535"/>
                <p:cNvSpPr>
                  <a:spLocks/>
                </p:cNvSpPr>
                <p:nvPr/>
              </p:nvSpPr>
              <p:spPr bwMode="auto">
                <a:xfrm>
                  <a:off x="1172" y="195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90" name="Freeform 2536"/>
                <p:cNvSpPr>
                  <a:spLocks/>
                </p:cNvSpPr>
                <p:nvPr/>
              </p:nvSpPr>
              <p:spPr bwMode="auto">
                <a:xfrm>
                  <a:off x="1172" y="196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91" name="Freeform 2537"/>
                <p:cNvSpPr>
                  <a:spLocks/>
                </p:cNvSpPr>
                <p:nvPr/>
              </p:nvSpPr>
              <p:spPr bwMode="auto">
                <a:xfrm>
                  <a:off x="1172" y="196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92" name="Freeform 2538"/>
                <p:cNvSpPr>
                  <a:spLocks/>
                </p:cNvSpPr>
                <p:nvPr/>
              </p:nvSpPr>
              <p:spPr bwMode="auto">
                <a:xfrm>
                  <a:off x="1172" y="197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93" name="Freeform 2539"/>
                <p:cNvSpPr>
                  <a:spLocks/>
                </p:cNvSpPr>
                <p:nvPr/>
              </p:nvSpPr>
              <p:spPr bwMode="auto">
                <a:xfrm>
                  <a:off x="1172" y="198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94" name="Freeform 2540"/>
                <p:cNvSpPr>
                  <a:spLocks/>
                </p:cNvSpPr>
                <p:nvPr/>
              </p:nvSpPr>
              <p:spPr bwMode="auto">
                <a:xfrm>
                  <a:off x="1172" y="198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95" name="Freeform 2541"/>
                <p:cNvSpPr>
                  <a:spLocks/>
                </p:cNvSpPr>
                <p:nvPr/>
              </p:nvSpPr>
              <p:spPr bwMode="auto">
                <a:xfrm>
                  <a:off x="1172" y="199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96" name="Freeform 2542"/>
                <p:cNvSpPr>
                  <a:spLocks/>
                </p:cNvSpPr>
                <p:nvPr/>
              </p:nvSpPr>
              <p:spPr bwMode="auto">
                <a:xfrm>
                  <a:off x="1172" y="199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97" name="Freeform 2543"/>
                <p:cNvSpPr>
                  <a:spLocks/>
                </p:cNvSpPr>
                <p:nvPr/>
              </p:nvSpPr>
              <p:spPr bwMode="auto">
                <a:xfrm>
                  <a:off x="1172" y="200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98" name="Freeform 2544"/>
                <p:cNvSpPr>
                  <a:spLocks/>
                </p:cNvSpPr>
                <p:nvPr/>
              </p:nvSpPr>
              <p:spPr bwMode="auto">
                <a:xfrm>
                  <a:off x="1172" y="201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699" name="Freeform 2545"/>
                <p:cNvSpPr>
                  <a:spLocks/>
                </p:cNvSpPr>
                <p:nvPr/>
              </p:nvSpPr>
              <p:spPr bwMode="auto">
                <a:xfrm>
                  <a:off x="1172" y="201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00" name="Freeform 2546"/>
                <p:cNvSpPr>
                  <a:spLocks/>
                </p:cNvSpPr>
                <p:nvPr/>
              </p:nvSpPr>
              <p:spPr bwMode="auto">
                <a:xfrm>
                  <a:off x="1172" y="202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01" name="Freeform 2547"/>
                <p:cNvSpPr>
                  <a:spLocks/>
                </p:cNvSpPr>
                <p:nvPr/>
              </p:nvSpPr>
              <p:spPr bwMode="auto">
                <a:xfrm>
                  <a:off x="1172" y="202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02" name="Freeform 2548"/>
                <p:cNvSpPr>
                  <a:spLocks/>
                </p:cNvSpPr>
                <p:nvPr/>
              </p:nvSpPr>
              <p:spPr bwMode="auto">
                <a:xfrm>
                  <a:off x="1172" y="203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03" name="Freeform 2549"/>
                <p:cNvSpPr>
                  <a:spLocks/>
                </p:cNvSpPr>
                <p:nvPr/>
              </p:nvSpPr>
              <p:spPr bwMode="auto">
                <a:xfrm>
                  <a:off x="1172" y="204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04" name="Freeform 2550"/>
                <p:cNvSpPr>
                  <a:spLocks/>
                </p:cNvSpPr>
                <p:nvPr/>
              </p:nvSpPr>
              <p:spPr bwMode="auto">
                <a:xfrm>
                  <a:off x="1172" y="204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05" name="Freeform 2551"/>
                <p:cNvSpPr>
                  <a:spLocks/>
                </p:cNvSpPr>
                <p:nvPr/>
              </p:nvSpPr>
              <p:spPr bwMode="auto">
                <a:xfrm>
                  <a:off x="1172" y="205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06" name="Freeform 2552"/>
                <p:cNvSpPr>
                  <a:spLocks/>
                </p:cNvSpPr>
                <p:nvPr/>
              </p:nvSpPr>
              <p:spPr bwMode="auto">
                <a:xfrm>
                  <a:off x="1172" y="205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07" name="Freeform 2553"/>
                <p:cNvSpPr>
                  <a:spLocks/>
                </p:cNvSpPr>
                <p:nvPr/>
              </p:nvSpPr>
              <p:spPr bwMode="auto">
                <a:xfrm>
                  <a:off x="1172" y="206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08" name="Freeform 2554"/>
                <p:cNvSpPr>
                  <a:spLocks/>
                </p:cNvSpPr>
                <p:nvPr/>
              </p:nvSpPr>
              <p:spPr bwMode="auto">
                <a:xfrm>
                  <a:off x="1172" y="207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09" name="Freeform 2555"/>
                <p:cNvSpPr>
                  <a:spLocks/>
                </p:cNvSpPr>
                <p:nvPr/>
              </p:nvSpPr>
              <p:spPr bwMode="auto">
                <a:xfrm>
                  <a:off x="1172" y="207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10" name="Freeform 2556"/>
                <p:cNvSpPr>
                  <a:spLocks/>
                </p:cNvSpPr>
                <p:nvPr/>
              </p:nvSpPr>
              <p:spPr bwMode="auto">
                <a:xfrm>
                  <a:off x="1172" y="208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11" name="Freeform 2557"/>
                <p:cNvSpPr>
                  <a:spLocks/>
                </p:cNvSpPr>
                <p:nvPr/>
              </p:nvSpPr>
              <p:spPr bwMode="auto">
                <a:xfrm>
                  <a:off x="1172" y="208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12" name="Freeform 2558"/>
                <p:cNvSpPr>
                  <a:spLocks/>
                </p:cNvSpPr>
                <p:nvPr/>
              </p:nvSpPr>
              <p:spPr bwMode="auto">
                <a:xfrm>
                  <a:off x="1172" y="209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13" name="Freeform 2559"/>
                <p:cNvSpPr>
                  <a:spLocks/>
                </p:cNvSpPr>
                <p:nvPr/>
              </p:nvSpPr>
              <p:spPr bwMode="auto">
                <a:xfrm>
                  <a:off x="1172" y="210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14" name="Freeform 2560"/>
                <p:cNvSpPr>
                  <a:spLocks/>
                </p:cNvSpPr>
                <p:nvPr/>
              </p:nvSpPr>
              <p:spPr bwMode="auto">
                <a:xfrm>
                  <a:off x="1172" y="210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15" name="Freeform 2561"/>
                <p:cNvSpPr>
                  <a:spLocks/>
                </p:cNvSpPr>
                <p:nvPr/>
              </p:nvSpPr>
              <p:spPr bwMode="auto">
                <a:xfrm>
                  <a:off x="1172" y="211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16" name="Freeform 2562"/>
                <p:cNvSpPr>
                  <a:spLocks/>
                </p:cNvSpPr>
                <p:nvPr/>
              </p:nvSpPr>
              <p:spPr bwMode="auto">
                <a:xfrm>
                  <a:off x="1172" y="212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17" name="Freeform 2563"/>
                <p:cNvSpPr>
                  <a:spLocks/>
                </p:cNvSpPr>
                <p:nvPr/>
              </p:nvSpPr>
              <p:spPr bwMode="auto">
                <a:xfrm>
                  <a:off x="1172" y="212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18" name="Freeform 2564"/>
                <p:cNvSpPr>
                  <a:spLocks/>
                </p:cNvSpPr>
                <p:nvPr/>
              </p:nvSpPr>
              <p:spPr bwMode="auto">
                <a:xfrm>
                  <a:off x="1172" y="213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19" name="Freeform 2565"/>
                <p:cNvSpPr>
                  <a:spLocks/>
                </p:cNvSpPr>
                <p:nvPr/>
              </p:nvSpPr>
              <p:spPr bwMode="auto">
                <a:xfrm>
                  <a:off x="1172" y="213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20" name="Freeform 2566"/>
                <p:cNvSpPr>
                  <a:spLocks/>
                </p:cNvSpPr>
                <p:nvPr/>
              </p:nvSpPr>
              <p:spPr bwMode="auto">
                <a:xfrm>
                  <a:off x="1172" y="214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21" name="Freeform 2567"/>
                <p:cNvSpPr>
                  <a:spLocks/>
                </p:cNvSpPr>
                <p:nvPr/>
              </p:nvSpPr>
              <p:spPr bwMode="auto">
                <a:xfrm>
                  <a:off x="1172" y="215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22" name="Freeform 2568"/>
                <p:cNvSpPr>
                  <a:spLocks/>
                </p:cNvSpPr>
                <p:nvPr/>
              </p:nvSpPr>
              <p:spPr bwMode="auto">
                <a:xfrm>
                  <a:off x="1172" y="215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23" name="Freeform 2569"/>
                <p:cNvSpPr>
                  <a:spLocks/>
                </p:cNvSpPr>
                <p:nvPr/>
              </p:nvSpPr>
              <p:spPr bwMode="auto">
                <a:xfrm>
                  <a:off x="1172" y="216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24" name="Freeform 2570"/>
                <p:cNvSpPr>
                  <a:spLocks/>
                </p:cNvSpPr>
                <p:nvPr/>
              </p:nvSpPr>
              <p:spPr bwMode="auto">
                <a:xfrm>
                  <a:off x="1172" y="216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25" name="Freeform 2571"/>
                <p:cNvSpPr>
                  <a:spLocks/>
                </p:cNvSpPr>
                <p:nvPr/>
              </p:nvSpPr>
              <p:spPr bwMode="auto">
                <a:xfrm>
                  <a:off x="1172" y="217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26" name="Freeform 2572"/>
                <p:cNvSpPr>
                  <a:spLocks/>
                </p:cNvSpPr>
                <p:nvPr/>
              </p:nvSpPr>
              <p:spPr bwMode="auto">
                <a:xfrm>
                  <a:off x="1172" y="218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27" name="Freeform 2573"/>
                <p:cNvSpPr>
                  <a:spLocks/>
                </p:cNvSpPr>
                <p:nvPr/>
              </p:nvSpPr>
              <p:spPr bwMode="auto">
                <a:xfrm>
                  <a:off x="1172" y="218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28" name="Freeform 2574"/>
                <p:cNvSpPr>
                  <a:spLocks/>
                </p:cNvSpPr>
                <p:nvPr/>
              </p:nvSpPr>
              <p:spPr bwMode="auto">
                <a:xfrm>
                  <a:off x="1172" y="219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29" name="Freeform 2575"/>
                <p:cNvSpPr>
                  <a:spLocks/>
                </p:cNvSpPr>
                <p:nvPr/>
              </p:nvSpPr>
              <p:spPr bwMode="auto">
                <a:xfrm>
                  <a:off x="1172" y="219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30" name="Freeform 2576"/>
                <p:cNvSpPr>
                  <a:spLocks/>
                </p:cNvSpPr>
                <p:nvPr/>
              </p:nvSpPr>
              <p:spPr bwMode="auto">
                <a:xfrm>
                  <a:off x="1172" y="220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31" name="Freeform 2577"/>
                <p:cNvSpPr>
                  <a:spLocks/>
                </p:cNvSpPr>
                <p:nvPr/>
              </p:nvSpPr>
              <p:spPr bwMode="auto">
                <a:xfrm>
                  <a:off x="1172" y="221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32" name="Freeform 2578"/>
                <p:cNvSpPr>
                  <a:spLocks/>
                </p:cNvSpPr>
                <p:nvPr/>
              </p:nvSpPr>
              <p:spPr bwMode="auto">
                <a:xfrm>
                  <a:off x="1172" y="221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33" name="Freeform 2579"/>
                <p:cNvSpPr>
                  <a:spLocks/>
                </p:cNvSpPr>
                <p:nvPr/>
              </p:nvSpPr>
              <p:spPr bwMode="auto">
                <a:xfrm>
                  <a:off x="1172" y="222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34" name="Freeform 2580"/>
                <p:cNvSpPr>
                  <a:spLocks/>
                </p:cNvSpPr>
                <p:nvPr/>
              </p:nvSpPr>
              <p:spPr bwMode="auto">
                <a:xfrm>
                  <a:off x="1172" y="222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35" name="Freeform 2581"/>
                <p:cNvSpPr>
                  <a:spLocks/>
                </p:cNvSpPr>
                <p:nvPr/>
              </p:nvSpPr>
              <p:spPr bwMode="auto">
                <a:xfrm>
                  <a:off x="1172" y="223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36" name="Freeform 2582"/>
                <p:cNvSpPr>
                  <a:spLocks/>
                </p:cNvSpPr>
                <p:nvPr/>
              </p:nvSpPr>
              <p:spPr bwMode="auto">
                <a:xfrm>
                  <a:off x="1172" y="224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37" name="Freeform 2583"/>
                <p:cNvSpPr>
                  <a:spLocks/>
                </p:cNvSpPr>
                <p:nvPr/>
              </p:nvSpPr>
              <p:spPr bwMode="auto">
                <a:xfrm>
                  <a:off x="1172" y="224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38" name="Freeform 2584"/>
                <p:cNvSpPr>
                  <a:spLocks/>
                </p:cNvSpPr>
                <p:nvPr/>
              </p:nvSpPr>
              <p:spPr bwMode="auto">
                <a:xfrm>
                  <a:off x="1172" y="225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39" name="Freeform 2585"/>
                <p:cNvSpPr>
                  <a:spLocks/>
                </p:cNvSpPr>
                <p:nvPr/>
              </p:nvSpPr>
              <p:spPr bwMode="auto">
                <a:xfrm>
                  <a:off x="1172" y="225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40" name="Freeform 2586"/>
                <p:cNvSpPr>
                  <a:spLocks/>
                </p:cNvSpPr>
                <p:nvPr/>
              </p:nvSpPr>
              <p:spPr bwMode="auto">
                <a:xfrm>
                  <a:off x="1172" y="226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41" name="Freeform 2587"/>
                <p:cNvSpPr>
                  <a:spLocks/>
                </p:cNvSpPr>
                <p:nvPr/>
              </p:nvSpPr>
              <p:spPr bwMode="auto">
                <a:xfrm>
                  <a:off x="1172" y="227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42" name="Freeform 2588"/>
                <p:cNvSpPr>
                  <a:spLocks/>
                </p:cNvSpPr>
                <p:nvPr/>
              </p:nvSpPr>
              <p:spPr bwMode="auto">
                <a:xfrm>
                  <a:off x="1172" y="227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43" name="Freeform 2589"/>
                <p:cNvSpPr>
                  <a:spLocks/>
                </p:cNvSpPr>
                <p:nvPr/>
              </p:nvSpPr>
              <p:spPr bwMode="auto">
                <a:xfrm>
                  <a:off x="1172" y="228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44" name="Freeform 2590"/>
                <p:cNvSpPr>
                  <a:spLocks/>
                </p:cNvSpPr>
                <p:nvPr/>
              </p:nvSpPr>
              <p:spPr bwMode="auto">
                <a:xfrm>
                  <a:off x="1172" y="228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45" name="Freeform 2591"/>
                <p:cNvSpPr>
                  <a:spLocks/>
                </p:cNvSpPr>
                <p:nvPr/>
              </p:nvSpPr>
              <p:spPr bwMode="auto">
                <a:xfrm>
                  <a:off x="1172" y="229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46" name="Freeform 2592"/>
                <p:cNvSpPr>
                  <a:spLocks/>
                </p:cNvSpPr>
                <p:nvPr/>
              </p:nvSpPr>
              <p:spPr bwMode="auto">
                <a:xfrm>
                  <a:off x="1172" y="230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47" name="Freeform 2593"/>
                <p:cNvSpPr>
                  <a:spLocks/>
                </p:cNvSpPr>
                <p:nvPr/>
              </p:nvSpPr>
              <p:spPr bwMode="auto">
                <a:xfrm>
                  <a:off x="1172" y="230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48" name="Freeform 2594"/>
                <p:cNvSpPr>
                  <a:spLocks/>
                </p:cNvSpPr>
                <p:nvPr/>
              </p:nvSpPr>
              <p:spPr bwMode="auto">
                <a:xfrm>
                  <a:off x="1172" y="231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49" name="Freeform 2595"/>
                <p:cNvSpPr>
                  <a:spLocks/>
                </p:cNvSpPr>
                <p:nvPr/>
              </p:nvSpPr>
              <p:spPr bwMode="auto">
                <a:xfrm>
                  <a:off x="1172" y="231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50" name="Freeform 2596"/>
                <p:cNvSpPr>
                  <a:spLocks/>
                </p:cNvSpPr>
                <p:nvPr/>
              </p:nvSpPr>
              <p:spPr bwMode="auto">
                <a:xfrm>
                  <a:off x="1172" y="232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51" name="Freeform 2597"/>
                <p:cNvSpPr>
                  <a:spLocks/>
                </p:cNvSpPr>
                <p:nvPr/>
              </p:nvSpPr>
              <p:spPr bwMode="auto">
                <a:xfrm>
                  <a:off x="1172" y="233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52" name="Freeform 2598"/>
                <p:cNvSpPr>
                  <a:spLocks/>
                </p:cNvSpPr>
                <p:nvPr/>
              </p:nvSpPr>
              <p:spPr bwMode="auto">
                <a:xfrm>
                  <a:off x="1172" y="233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53" name="Freeform 2599"/>
                <p:cNvSpPr>
                  <a:spLocks/>
                </p:cNvSpPr>
                <p:nvPr/>
              </p:nvSpPr>
              <p:spPr bwMode="auto">
                <a:xfrm>
                  <a:off x="1172" y="234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54" name="Freeform 2600"/>
                <p:cNvSpPr>
                  <a:spLocks/>
                </p:cNvSpPr>
                <p:nvPr/>
              </p:nvSpPr>
              <p:spPr bwMode="auto">
                <a:xfrm>
                  <a:off x="1172" y="234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55" name="Freeform 2601"/>
                <p:cNvSpPr>
                  <a:spLocks/>
                </p:cNvSpPr>
                <p:nvPr/>
              </p:nvSpPr>
              <p:spPr bwMode="auto">
                <a:xfrm>
                  <a:off x="1172" y="235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56" name="Freeform 2602"/>
                <p:cNvSpPr>
                  <a:spLocks/>
                </p:cNvSpPr>
                <p:nvPr/>
              </p:nvSpPr>
              <p:spPr bwMode="auto">
                <a:xfrm>
                  <a:off x="1172" y="236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57" name="Freeform 2603"/>
                <p:cNvSpPr>
                  <a:spLocks/>
                </p:cNvSpPr>
                <p:nvPr/>
              </p:nvSpPr>
              <p:spPr bwMode="auto">
                <a:xfrm>
                  <a:off x="1172" y="236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58" name="Freeform 2604"/>
                <p:cNvSpPr>
                  <a:spLocks/>
                </p:cNvSpPr>
                <p:nvPr/>
              </p:nvSpPr>
              <p:spPr bwMode="auto">
                <a:xfrm>
                  <a:off x="1172" y="237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59" name="Freeform 2605"/>
                <p:cNvSpPr>
                  <a:spLocks/>
                </p:cNvSpPr>
                <p:nvPr/>
              </p:nvSpPr>
              <p:spPr bwMode="auto">
                <a:xfrm>
                  <a:off x="1172" y="237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60" name="Freeform 2606"/>
                <p:cNvSpPr>
                  <a:spLocks/>
                </p:cNvSpPr>
                <p:nvPr/>
              </p:nvSpPr>
              <p:spPr bwMode="auto">
                <a:xfrm>
                  <a:off x="1172" y="238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61" name="Freeform 2607"/>
                <p:cNvSpPr>
                  <a:spLocks/>
                </p:cNvSpPr>
                <p:nvPr/>
              </p:nvSpPr>
              <p:spPr bwMode="auto">
                <a:xfrm>
                  <a:off x="1172" y="239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62" name="Freeform 2608"/>
                <p:cNvSpPr>
                  <a:spLocks/>
                </p:cNvSpPr>
                <p:nvPr/>
              </p:nvSpPr>
              <p:spPr bwMode="auto">
                <a:xfrm>
                  <a:off x="1172" y="239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63" name="Freeform 2609"/>
                <p:cNvSpPr>
                  <a:spLocks/>
                </p:cNvSpPr>
                <p:nvPr/>
              </p:nvSpPr>
              <p:spPr bwMode="auto">
                <a:xfrm>
                  <a:off x="1172" y="240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64" name="Freeform 2610"/>
                <p:cNvSpPr>
                  <a:spLocks/>
                </p:cNvSpPr>
                <p:nvPr/>
              </p:nvSpPr>
              <p:spPr bwMode="auto">
                <a:xfrm>
                  <a:off x="1172" y="240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65" name="Freeform 2611"/>
                <p:cNvSpPr>
                  <a:spLocks/>
                </p:cNvSpPr>
                <p:nvPr/>
              </p:nvSpPr>
              <p:spPr bwMode="auto">
                <a:xfrm>
                  <a:off x="1172" y="241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66" name="Freeform 2612"/>
                <p:cNvSpPr>
                  <a:spLocks/>
                </p:cNvSpPr>
                <p:nvPr/>
              </p:nvSpPr>
              <p:spPr bwMode="auto">
                <a:xfrm>
                  <a:off x="1172" y="242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67" name="Freeform 2613"/>
                <p:cNvSpPr>
                  <a:spLocks/>
                </p:cNvSpPr>
                <p:nvPr/>
              </p:nvSpPr>
              <p:spPr bwMode="auto">
                <a:xfrm>
                  <a:off x="1172" y="242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68" name="Freeform 2614"/>
                <p:cNvSpPr>
                  <a:spLocks/>
                </p:cNvSpPr>
                <p:nvPr/>
              </p:nvSpPr>
              <p:spPr bwMode="auto">
                <a:xfrm>
                  <a:off x="1172" y="243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69" name="Freeform 2615"/>
                <p:cNvSpPr>
                  <a:spLocks/>
                </p:cNvSpPr>
                <p:nvPr/>
              </p:nvSpPr>
              <p:spPr bwMode="auto">
                <a:xfrm>
                  <a:off x="1172" y="244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70" name="Freeform 2616"/>
                <p:cNvSpPr>
                  <a:spLocks/>
                </p:cNvSpPr>
                <p:nvPr/>
              </p:nvSpPr>
              <p:spPr bwMode="auto">
                <a:xfrm>
                  <a:off x="1172" y="244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71" name="Freeform 2617"/>
                <p:cNvSpPr>
                  <a:spLocks/>
                </p:cNvSpPr>
                <p:nvPr/>
              </p:nvSpPr>
              <p:spPr bwMode="auto">
                <a:xfrm>
                  <a:off x="1172" y="245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72" name="Freeform 2618"/>
                <p:cNvSpPr>
                  <a:spLocks/>
                </p:cNvSpPr>
                <p:nvPr/>
              </p:nvSpPr>
              <p:spPr bwMode="auto">
                <a:xfrm>
                  <a:off x="1172" y="245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73" name="Freeform 2619"/>
                <p:cNvSpPr>
                  <a:spLocks/>
                </p:cNvSpPr>
                <p:nvPr/>
              </p:nvSpPr>
              <p:spPr bwMode="auto">
                <a:xfrm>
                  <a:off x="1172" y="246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74" name="Freeform 2620"/>
                <p:cNvSpPr>
                  <a:spLocks/>
                </p:cNvSpPr>
                <p:nvPr/>
              </p:nvSpPr>
              <p:spPr bwMode="auto">
                <a:xfrm>
                  <a:off x="1172" y="247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75" name="Freeform 2621"/>
                <p:cNvSpPr>
                  <a:spLocks/>
                </p:cNvSpPr>
                <p:nvPr/>
              </p:nvSpPr>
              <p:spPr bwMode="auto">
                <a:xfrm>
                  <a:off x="1172" y="247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76" name="Freeform 2622"/>
                <p:cNvSpPr>
                  <a:spLocks/>
                </p:cNvSpPr>
                <p:nvPr/>
              </p:nvSpPr>
              <p:spPr bwMode="auto">
                <a:xfrm>
                  <a:off x="1172" y="248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77" name="Freeform 2623"/>
                <p:cNvSpPr>
                  <a:spLocks/>
                </p:cNvSpPr>
                <p:nvPr/>
              </p:nvSpPr>
              <p:spPr bwMode="auto">
                <a:xfrm>
                  <a:off x="1172" y="248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78" name="Freeform 2624"/>
                <p:cNvSpPr>
                  <a:spLocks/>
                </p:cNvSpPr>
                <p:nvPr/>
              </p:nvSpPr>
              <p:spPr bwMode="auto">
                <a:xfrm>
                  <a:off x="1172" y="249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79" name="Freeform 2625"/>
                <p:cNvSpPr>
                  <a:spLocks/>
                </p:cNvSpPr>
                <p:nvPr/>
              </p:nvSpPr>
              <p:spPr bwMode="auto">
                <a:xfrm>
                  <a:off x="1172" y="250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80" name="Freeform 2626"/>
                <p:cNvSpPr>
                  <a:spLocks/>
                </p:cNvSpPr>
                <p:nvPr/>
              </p:nvSpPr>
              <p:spPr bwMode="auto">
                <a:xfrm>
                  <a:off x="1172" y="250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81" name="Freeform 2627"/>
                <p:cNvSpPr>
                  <a:spLocks/>
                </p:cNvSpPr>
                <p:nvPr/>
              </p:nvSpPr>
              <p:spPr bwMode="auto">
                <a:xfrm>
                  <a:off x="1172" y="251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82" name="Freeform 2628"/>
                <p:cNvSpPr>
                  <a:spLocks/>
                </p:cNvSpPr>
                <p:nvPr/>
              </p:nvSpPr>
              <p:spPr bwMode="auto">
                <a:xfrm>
                  <a:off x="1172" y="251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83" name="Freeform 2629"/>
                <p:cNvSpPr>
                  <a:spLocks/>
                </p:cNvSpPr>
                <p:nvPr/>
              </p:nvSpPr>
              <p:spPr bwMode="auto">
                <a:xfrm>
                  <a:off x="1172" y="252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84" name="Freeform 2630"/>
                <p:cNvSpPr>
                  <a:spLocks/>
                </p:cNvSpPr>
                <p:nvPr/>
              </p:nvSpPr>
              <p:spPr bwMode="auto">
                <a:xfrm>
                  <a:off x="1172" y="253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85" name="Freeform 2631"/>
                <p:cNvSpPr>
                  <a:spLocks/>
                </p:cNvSpPr>
                <p:nvPr/>
              </p:nvSpPr>
              <p:spPr bwMode="auto">
                <a:xfrm>
                  <a:off x="1172" y="253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86" name="Freeform 2632"/>
                <p:cNvSpPr>
                  <a:spLocks/>
                </p:cNvSpPr>
                <p:nvPr/>
              </p:nvSpPr>
              <p:spPr bwMode="auto">
                <a:xfrm>
                  <a:off x="1172" y="254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87" name="Freeform 2633"/>
                <p:cNvSpPr>
                  <a:spLocks/>
                </p:cNvSpPr>
                <p:nvPr/>
              </p:nvSpPr>
              <p:spPr bwMode="auto">
                <a:xfrm>
                  <a:off x="1172" y="254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88" name="Freeform 2634"/>
                <p:cNvSpPr>
                  <a:spLocks/>
                </p:cNvSpPr>
                <p:nvPr/>
              </p:nvSpPr>
              <p:spPr bwMode="auto">
                <a:xfrm>
                  <a:off x="1172" y="255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89" name="Freeform 2635"/>
                <p:cNvSpPr>
                  <a:spLocks/>
                </p:cNvSpPr>
                <p:nvPr/>
              </p:nvSpPr>
              <p:spPr bwMode="auto">
                <a:xfrm>
                  <a:off x="1172" y="256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90" name="Freeform 2636"/>
                <p:cNvSpPr>
                  <a:spLocks/>
                </p:cNvSpPr>
                <p:nvPr/>
              </p:nvSpPr>
              <p:spPr bwMode="auto">
                <a:xfrm>
                  <a:off x="1172" y="256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91" name="Freeform 2637"/>
                <p:cNvSpPr>
                  <a:spLocks/>
                </p:cNvSpPr>
                <p:nvPr/>
              </p:nvSpPr>
              <p:spPr bwMode="auto">
                <a:xfrm>
                  <a:off x="1172" y="257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92" name="Freeform 2638"/>
                <p:cNvSpPr>
                  <a:spLocks/>
                </p:cNvSpPr>
                <p:nvPr/>
              </p:nvSpPr>
              <p:spPr bwMode="auto">
                <a:xfrm>
                  <a:off x="1172" y="257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93" name="Freeform 2639"/>
                <p:cNvSpPr>
                  <a:spLocks/>
                </p:cNvSpPr>
                <p:nvPr/>
              </p:nvSpPr>
              <p:spPr bwMode="auto">
                <a:xfrm>
                  <a:off x="1172" y="258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94" name="Freeform 2640"/>
                <p:cNvSpPr>
                  <a:spLocks/>
                </p:cNvSpPr>
                <p:nvPr/>
              </p:nvSpPr>
              <p:spPr bwMode="auto">
                <a:xfrm>
                  <a:off x="1172" y="259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95" name="Freeform 2641"/>
                <p:cNvSpPr>
                  <a:spLocks/>
                </p:cNvSpPr>
                <p:nvPr/>
              </p:nvSpPr>
              <p:spPr bwMode="auto">
                <a:xfrm>
                  <a:off x="1172" y="259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96" name="Freeform 2642"/>
                <p:cNvSpPr>
                  <a:spLocks/>
                </p:cNvSpPr>
                <p:nvPr/>
              </p:nvSpPr>
              <p:spPr bwMode="auto">
                <a:xfrm>
                  <a:off x="1172" y="260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97" name="Freeform 2643"/>
                <p:cNvSpPr>
                  <a:spLocks/>
                </p:cNvSpPr>
                <p:nvPr/>
              </p:nvSpPr>
              <p:spPr bwMode="auto">
                <a:xfrm>
                  <a:off x="1172" y="260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98" name="Freeform 2644"/>
                <p:cNvSpPr>
                  <a:spLocks/>
                </p:cNvSpPr>
                <p:nvPr/>
              </p:nvSpPr>
              <p:spPr bwMode="auto">
                <a:xfrm>
                  <a:off x="1172" y="261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799" name="Freeform 2645"/>
                <p:cNvSpPr>
                  <a:spLocks/>
                </p:cNvSpPr>
                <p:nvPr/>
              </p:nvSpPr>
              <p:spPr bwMode="auto">
                <a:xfrm>
                  <a:off x="1172" y="262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00" name="Freeform 2646"/>
                <p:cNvSpPr>
                  <a:spLocks/>
                </p:cNvSpPr>
                <p:nvPr/>
              </p:nvSpPr>
              <p:spPr bwMode="auto">
                <a:xfrm>
                  <a:off x="1172" y="262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01" name="Freeform 2647"/>
                <p:cNvSpPr>
                  <a:spLocks/>
                </p:cNvSpPr>
                <p:nvPr/>
              </p:nvSpPr>
              <p:spPr bwMode="auto">
                <a:xfrm>
                  <a:off x="1172" y="263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02" name="Freeform 2648"/>
                <p:cNvSpPr>
                  <a:spLocks/>
                </p:cNvSpPr>
                <p:nvPr/>
              </p:nvSpPr>
              <p:spPr bwMode="auto">
                <a:xfrm>
                  <a:off x="1172" y="263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03" name="Freeform 2649"/>
                <p:cNvSpPr>
                  <a:spLocks/>
                </p:cNvSpPr>
                <p:nvPr/>
              </p:nvSpPr>
              <p:spPr bwMode="auto">
                <a:xfrm>
                  <a:off x="1172" y="264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04" name="Freeform 2650"/>
                <p:cNvSpPr>
                  <a:spLocks/>
                </p:cNvSpPr>
                <p:nvPr/>
              </p:nvSpPr>
              <p:spPr bwMode="auto">
                <a:xfrm>
                  <a:off x="1172" y="265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05" name="Freeform 2651"/>
                <p:cNvSpPr>
                  <a:spLocks/>
                </p:cNvSpPr>
                <p:nvPr/>
              </p:nvSpPr>
              <p:spPr bwMode="auto">
                <a:xfrm>
                  <a:off x="1172" y="265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06" name="Freeform 2652"/>
                <p:cNvSpPr>
                  <a:spLocks/>
                </p:cNvSpPr>
                <p:nvPr/>
              </p:nvSpPr>
              <p:spPr bwMode="auto">
                <a:xfrm>
                  <a:off x="1172" y="266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07" name="Freeform 2653"/>
                <p:cNvSpPr>
                  <a:spLocks/>
                </p:cNvSpPr>
                <p:nvPr/>
              </p:nvSpPr>
              <p:spPr bwMode="auto">
                <a:xfrm>
                  <a:off x="1172" y="266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08" name="Freeform 2654"/>
                <p:cNvSpPr>
                  <a:spLocks/>
                </p:cNvSpPr>
                <p:nvPr/>
              </p:nvSpPr>
              <p:spPr bwMode="auto">
                <a:xfrm>
                  <a:off x="1172" y="267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09" name="Freeform 2655"/>
                <p:cNvSpPr>
                  <a:spLocks/>
                </p:cNvSpPr>
                <p:nvPr/>
              </p:nvSpPr>
              <p:spPr bwMode="auto">
                <a:xfrm>
                  <a:off x="1172" y="268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10" name="Freeform 2656"/>
                <p:cNvSpPr>
                  <a:spLocks/>
                </p:cNvSpPr>
                <p:nvPr/>
              </p:nvSpPr>
              <p:spPr bwMode="auto">
                <a:xfrm>
                  <a:off x="1172" y="268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11" name="Freeform 2657"/>
                <p:cNvSpPr>
                  <a:spLocks/>
                </p:cNvSpPr>
                <p:nvPr/>
              </p:nvSpPr>
              <p:spPr bwMode="auto">
                <a:xfrm>
                  <a:off x="1172" y="269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12" name="Freeform 2658"/>
                <p:cNvSpPr>
                  <a:spLocks/>
                </p:cNvSpPr>
                <p:nvPr/>
              </p:nvSpPr>
              <p:spPr bwMode="auto">
                <a:xfrm>
                  <a:off x="1172" y="269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13" name="Freeform 2659"/>
                <p:cNvSpPr>
                  <a:spLocks/>
                </p:cNvSpPr>
                <p:nvPr/>
              </p:nvSpPr>
              <p:spPr bwMode="auto">
                <a:xfrm>
                  <a:off x="1172" y="270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14" name="Freeform 2660"/>
                <p:cNvSpPr>
                  <a:spLocks/>
                </p:cNvSpPr>
                <p:nvPr/>
              </p:nvSpPr>
              <p:spPr bwMode="auto">
                <a:xfrm>
                  <a:off x="1172" y="271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15" name="Freeform 2661"/>
                <p:cNvSpPr>
                  <a:spLocks/>
                </p:cNvSpPr>
                <p:nvPr/>
              </p:nvSpPr>
              <p:spPr bwMode="auto">
                <a:xfrm>
                  <a:off x="1172" y="271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16" name="Freeform 2662"/>
                <p:cNvSpPr>
                  <a:spLocks/>
                </p:cNvSpPr>
                <p:nvPr/>
              </p:nvSpPr>
              <p:spPr bwMode="auto">
                <a:xfrm>
                  <a:off x="1172" y="272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17" name="Freeform 2663"/>
                <p:cNvSpPr>
                  <a:spLocks/>
                </p:cNvSpPr>
                <p:nvPr/>
              </p:nvSpPr>
              <p:spPr bwMode="auto">
                <a:xfrm>
                  <a:off x="1172" y="273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18" name="Freeform 2664"/>
                <p:cNvSpPr>
                  <a:spLocks/>
                </p:cNvSpPr>
                <p:nvPr/>
              </p:nvSpPr>
              <p:spPr bwMode="auto">
                <a:xfrm>
                  <a:off x="1172" y="273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19" name="Freeform 2665"/>
                <p:cNvSpPr>
                  <a:spLocks/>
                </p:cNvSpPr>
                <p:nvPr/>
              </p:nvSpPr>
              <p:spPr bwMode="auto">
                <a:xfrm>
                  <a:off x="1172" y="274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20" name="Freeform 2666"/>
                <p:cNvSpPr>
                  <a:spLocks/>
                </p:cNvSpPr>
                <p:nvPr/>
              </p:nvSpPr>
              <p:spPr bwMode="auto">
                <a:xfrm>
                  <a:off x="1172" y="274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21" name="Freeform 2667"/>
                <p:cNvSpPr>
                  <a:spLocks/>
                </p:cNvSpPr>
                <p:nvPr/>
              </p:nvSpPr>
              <p:spPr bwMode="auto">
                <a:xfrm>
                  <a:off x="1172" y="275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22" name="Freeform 2668"/>
                <p:cNvSpPr>
                  <a:spLocks/>
                </p:cNvSpPr>
                <p:nvPr/>
              </p:nvSpPr>
              <p:spPr bwMode="auto">
                <a:xfrm>
                  <a:off x="1172" y="276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23" name="Freeform 2669"/>
                <p:cNvSpPr>
                  <a:spLocks/>
                </p:cNvSpPr>
                <p:nvPr/>
              </p:nvSpPr>
              <p:spPr bwMode="auto">
                <a:xfrm>
                  <a:off x="1172" y="276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24" name="Freeform 2670"/>
                <p:cNvSpPr>
                  <a:spLocks/>
                </p:cNvSpPr>
                <p:nvPr/>
              </p:nvSpPr>
              <p:spPr bwMode="auto">
                <a:xfrm>
                  <a:off x="1172" y="277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25" name="Freeform 2671"/>
                <p:cNvSpPr>
                  <a:spLocks/>
                </p:cNvSpPr>
                <p:nvPr/>
              </p:nvSpPr>
              <p:spPr bwMode="auto">
                <a:xfrm>
                  <a:off x="1172" y="277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26" name="Freeform 2672"/>
                <p:cNvSpPr>
                  <a:spLocks/>
                </p:cNvSpPr>
                <p:nvPr/>
              </p:nvSpPr>
              <p:spPr bwMode="auto">
                <a:xfrm>
                  <a:off x="1172" y="278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27" name="Freeform 2673"/>
                <p:cNvSpPr>
                  <a:spLocks/>
                </p:cNvSpPr>
                <p:nvPr/>
              </p:nvSpPr>
              <p:spPr bwMode="auto">
                <a:xfrm>
                  <a:off x="1172" y="279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28" name="Freeform 2674"/>
                <p:cNvSpPr>
                  <a:spLocks/>
                </p:cNvSpPr>
                <p:nvPr/>
              </p:nvSpPr>
              <p:spPr bwMode="auto">
                <a:xfrm>
                  <a:off x="1172" y="279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29" name="Freeform 2675"/>
                <p:cNvSpPr>
                  <a:spLocks/>
                </p:cNvSpPr>
                <p:nvPr/>
              </p:nvSpPr>
              <p:spPr bwMode="auto">
                <a:xfrm>
                  <a:off x="1172" y="280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30" name="Freeform 2676"/>
                <p:cNvSpPr>
                  <a:spLocks/>
                </p:cNvSpPr>
                <p:nvPr/>
              </p:nvSpPr>
              <p:spPr bwMode="auto">
                <a:xfrm>
                  <a:off x="1172" y="280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31" name="Freeform 2677"/>
                <p:cNvSpPr>
                  <a:spLocks/>
                </p:cNvSpPr>
                <p:nvPr/>
              </p:nvSpPr>
              <p:spPr bwMode="auto">
                <a:xfrm>
                  <a:off x="1172" y="281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32" name="Freeform 2678"/>
                <p:cNvSpPr>
                  <a:spLocks/>
                </p:cNvSpPr>
                <p:nvPr/>
              </p:nvSpPr>
              <p:spPr bwMode="auto">
                <a:xfrm>
                  <a:off x="1172" y="282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33" name="Freeform 2679"/>
                <p:cNvSpPr>
                  <a:spLocks/>
                </p:cNvSpPr>
                <p:nvPr/>
              </p:nvSpPr>
              <p:spPr bwMode="auto">
                <a:xfrm>
                  <a:off x="1172" y="282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834" name="Freeform 2680"/>
                <p:cNvSpPr>
                  <a:spLocks/>
                </p:cNvSpPr>
                <p:nvPr/>
              </p:nvSpPr>
              <p:spPr bwMode="auto">
                <a:xfrm>
                  <a:off x="1172" y="283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8494" name="Freeform 2682"/>
              <p:cNvSpPr>
                <a:spLocks/>
              </p:cNvSpPr>
              <p:nvPr/>
            </p:nvSpPr>
            <p:spPr bwMode="auto">
              <a:xfrm>
                <a:off x="1172" y="283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95" name="Freeform 2683"/>
              <p:cNvSpPr>
                <a:spLocks/>
              </p:cNvSpPr>
              <p:nvPr/>
            </p:nvSpPr>
            <p:spPr bwMode="auto">
              <a:xfrm>
                <a:off x="1172" y="284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96" name="Freeform 2684"/>
              <p:cNvSpPr>
                <a:spLocks/>
              </p:cNvSpPr>
              <p:nvPr/>
            </p:nvSpPr>
            <p:spPr bwMode="auto">
              <a:xfrm>
                <a:off x="1172" y="285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97" name="Freeform 2685"/>
              <p:cNvSpPr>
                <a:spLocks/>
              </p:cNvSpPr>
              <p:nvPr/>
            </p:nvSpPr>
            <p:spPr bwMode="auto">
              <a:xfrm>
                <a:off x="1172" y="285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98" name="Freeform 2686"/>
              <p:cNvSpPr>
                <a:spLocks/>
              </p:cNvSpPr>
              <p:nvPr/>
            </p:nvSpPr>
            <p:spPr bwMode="auto">
              <a:xfrm>
                <a:off x="1172" y="286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99" name="Freeform 2687"/>
              <p:cNvSpPr>
                <a:spLocks/>
              </p:cNvSpPr>
              <p:nvPr/>
            </p:nvSpPr>
            <p:spPr bwMode="auto">
              <a:xfrm>
                <a:off x="1172" y="286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00" name="Freeform 2688"/>
              <p:cNvSpPr>
                <a:spLocks/>
              </p:cNvSpPr>
              <p:nvPr/>
            </p:nvSpPr>
            <p:spPr bwMode="auto">
              <a:xfrm>
                <a:off x="1172" y="287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01" name="Freeform 2689"/>
              <p:cNvSpPr>
                <a:spLocks/>
              </p:cNvSpPr>
              <p:nvPr/>
            </p:nvSpPr>
            <p:spPr bwMode="auto">
              <a:xfrm>
                <a:off x="1172" y="288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02" name="Freeform 2690"/>
              <p:cNvSpPr>
                <a:spLocks/>
              </p:cNvSpPr>
              <p:nvPr/>
            </p:nvSpPr>
            <p:spPr bwMode="auto">
              <a:xfrm>
                <a:off x="1172" y="288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03" name="Freeform 2691"/>
              <p:cNvSpPr>
                <a:spLocks/>
              </p:cNvSpPr>
              <p:nvPr/>
            </p:nvSpPr>
            <p:spPr bwMode="auto">
              <a:xfrm>
                <a:off x="1172" y="289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04" name="Freeform 2692"/>
              <p:cNvSpPr>
                <a:spLocks/>
              </p:cNvSpPr>
              <p:nvPr/>
            </p:nvSpPr>
            <p:spPr bwMode="auto">
              <a:xfrm>
                <a:off x="1172" y="289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05" name="Freeform 2693"/>
              <p:cNvSpPr>
                <a:spLocks/>
              </p:cNvSpPr>
              <p:nvPr/>
            </p:nvSpPr>
            <p:spPr bwMode="auto">
              <a:xfrm>
                <a:off x="1172" y="290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06" name="Freeform 2694"/>
              <p:cNvSpPr>
                <a:spLocks/>
              </p:cNvSpPr>
              <p:nvPr/>
            </p:nvSpPr>
            <p:spPr bwMode="auto">
              <a:xfrm>
                <a:off x="1172" y="291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07" name="Freeform 2695"/>
              <p:cNvSpPr>
                <a:spLocks/>
              </p:cNvSpPr>
              <p:nvPr/>
            </p:nvSpPr>
            <p:spPr bwMode="auto">
              <a:xfrm>
                <a:off x="1172" y="291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08" name="Freeform 2696"/>
              <p:cNvSpPr>
                <a:spLocks/>
              </p:cNvSpPr>
              <p:nvPr/>
            </p:nvSpPr>
            <p:spPr bwMode="auto">
              <a:xfrm>
                <a:off x="1172" y="292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09" name="Freeform 2697"/>
              <p:cNvSpPr>
                <a:spLocks/>
              </p:cNvSpPr>
              <p:nvPr/>
            </p:nvSpPr>
            <p:spPr bwMode="auto">
              <a:xfrm>
                <a:off x="1172" y="292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10" name="Freeform 2698"/>
              <p:cNvSpPr>
                <a:spLocks/>
              </p:cNvSpPr>
              <p:nvPr/>
            </p:nvSpPr>
            <p:spPr bwMode="auto">
              <a:xfrm>
                <a:off x="1172" y="293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11" name="Freeform 2699"/>
              <p:cNvSpPr>
                <a:spLocks/>
              </p:cNvSpPr>
              <p:nvPr/>
            </p:nvSpPr>
            <p:spPr bwMode="auto">
              <a:xfrm>
                <a:off x="1172" y="294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12" name="Freeform 2700"/>
              <p:cNvSpPr>
                <a:spLocks/>
              </p:cNvSpPr>
              <p:nvPr/>
            </p:nvSpPr>
            <p:spPr bwMode="auto">
              <a:xfrm>
                <a:off x="1172" y="294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13" name="Freeform 2701"/>
              <p:cNvSpPr>
                <a:spLocks/>
              </p:cNvSpPr>
              <p:nvPr/>
            </p:nvSpPr>
            <p:spPr bwMode="auto">
              <a:xfrm>
                <a:off x="1172" y="295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14" name="Freeform 2702"/>
              <p:cNvSpPr>
                <a:spLocks/>
              </p:cNvSpPr>
              <p:nvPr/>
            </p:nvSpPr>
            <p:spPr bwMode="auto">
              <a:xfrm>
                <a:off x="1172" y="295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15" name="Freeform 2703"/>
              <p:cNvSpPr>
                <a:spLocks/>
              </p:cNvSpPr>
              <p:nvPr/>
            </p:nvSpPr>
            <p:spPr bwMode="auto">
              <a:xfrm>
                <a:off x="1172" y="296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16" name="Freeform 2704"/>
              <p:cNvSpPr>
                <a:spLocks/>
              </p:cNvSpPr>
              <p:nvPr/>
            </p:nvSpPr>
            <p:spPr bwMode="auto">
              <a:xfrm>
                <a:off x="1172" y="297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17" name="Freeform 2705"/>
              <p:cNvSpPr>
                <a:spLocks/>
              </p:cNvSpPr>
              <p:nvPr/>
            </p:nvSpPr>
            <p:spPr bwMode="auto">
              <a:xfrm>
                <a:off x="1172" y="297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18" name="Freeform 2706"/>
              <p:cNvSpPr>
                <a:spLocks/>
              </p:cNvSpPr>
              <p:nvPr/>
            </p:nvSpPr>
            <p:spPr bwMode="auto">
              <a:xfrm>
                <a:off x="1172" y="298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19" name="Freeform 2707"/>
              <p:cNvSpPr>
                <a:spLocks/>
              </p:cNvSpPr>
              <p:nvPr/>
            </p:nvSpPr>
            <p:spPr bwMode="auto">
              <a:xfrm>
                <a:off x="1172" y="298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20" name="Freeform 2708"/>
              <p:cNvSpPr>
                <a:spLocks/>
              </p:cNvSpPr>
              <p:nvPr/>
            </p:nvSpPr>
            <p:spPr bwMode="auto">
              <a:xfrm>
                <a:off x="1172" y="299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21" name="Freeform 2709"/>
              <p:cNvSpPr>
                <a:spLocks/>
              </p:cNvSpPr>
              <p:nvPr/>
            </p:nvSpPr>
            <p:spPr bwMode="auto">
              <a:xfrm>
                <a:off x="1172" y="300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22" name="Freeform 2710"/>
              <p:cNvSpPr>
                <a:spLocks/>
              </p:cNvSpPr>
              <p:nvPr/>
            </p:nvSpPr>
            <p:spPr bwMode="auto">
              <a:xfrm>
                <a:off x="1172" y="300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23" name="Freeform 2711"/>
              <p:cNvSpPr>
                <a:spLocks/>
              </p:cNvSpPr>
              <p:nvPr/>
            </p:nvSpPr>
            <p:spPr bwMode="auto">
              <a:xfrm>
                <a:off x="1172" y="301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24" name="Freeform 2712"/>
              <p:cNvSpPr>
                <a:spLocks/>
              </p:cNvSpPr>
              <p:nvPr/>
            </p:nvSpPr>
            <p:spPr bwMode="auto">
              <a:xfrm>
                <a:off x="1172" y="301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25" name="Freeform 2713"/>
              <p:cNvSpPr>
                <a:spLocks/>
              </p:cNvSpPr>
              <p:nvPr/>
            </p:nvSpPr>
            <p:spPr bwMode="auto">
              <a:xfrm>
                <a:off x="1172" y="3025"/>
                <a:ext cx="3" cy="4"/>
              </a:xfrm>
              <a:custGeom>
                <a:avLst/>
                <a:gdLst>
                  <a:gd name="T0" fmla="*/ 3 w 3"/>
                  <a:gd name="T1" fmla="*/ 2 h 4"/>
                  <a:gd name="T2" fmla="*/ 3 w 3"/>
                  <a:gd name="T3" fmla="*/ 0 h 4"/>
                  <a:gd name="T4" fmla="*/ 2 w 3"/>
                  <a:gd name="T5" fmla="*/ 0 h 4"/>
                  <a:gd name="T6" fmla="*/ 0 w 3"/>
                  <a:gd name="T7" fmla="*/ 2 h 4"/>
                  <a:gd name="T8" fmla="*/ 0 w 3"/>
                  <a:gd name="T9" fmla="*/ 2 h 4"/>
                  <a:gd name="T10" fmla="*/ 2 w 3"/>
                  <a:gd name="T11" fmla="*/ 4 h 4"/>
                  <a:gd name="T12" fmla="*/ 2 w 3"/>
                  <a:gd name="T13" fmla="*/ 4 h 4"/>
                  <a:gd name="T14" fmla="*/ 3 w 3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26" name="Freeform 2714"/>
              <p:cNvSpPr>
                <a:spLocks/>
              </p:cNvSpPr>
              <p:nvPr/>
            </p:nvSpPr>
            <p:spPr bwMode="auto">
              <a:xfrm>
                <a:off x="1172" y="303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27" name="Freeform 2715"/>
              <p:cNvSpPr>
                <a:spLocks/>
              </p:cNvSpPr>
              <p:nvPr/>
            </p:nvSpPr>
            <p:spPr bwMode="auto">
              <a:xfrm>
                <a:off x="1172" y="303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28" name="Freeform 2716"/>
              <p:cNvSpPr>
                <a:spLocks/>
              </p:cNvSpPr>
              <p:nvPr/>
            </p:nvSpPr>
            <p:spPr bwMode="auto">
              <a:xfrm>
                <a:off x="1172" y="304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29" name="Freeform 2717"/>
              <p:cNvSpPr>
                <a:spLocks/>
              </p:cNvSpPr>
              <p:nvPr/>
            </p:nvSpPr>
            <p:spPr bwMode="auto">
              <a:xfrm>
                <a:off x="1172" y="305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30" name="Freeform 2718"/>
              <p:cNvSpPr>
                <a:spLocks/>
              </p:cNvSpPr>
              <p:nvPr/>
            </p:nvSpPr>
            <p:spPr bwMode="auto">
              <a:xfrm>
                <a:off x="1172" y="305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31" name="Freeform 2719"/>
              <p:cNvSpPr>
                <a:spLocks/>
              </p:cNvSpPr>
              <p:nvPr/>
            </p:nvSpPr>
            <p:spPr bwMode="auto">
              <a:xfrm>
                <a:off x="1172" y="306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32" name="Freeform 2720"/>
              <p:cNvSpPr>
                <a:spLocks/>
              </p:cNvSpPr>
              <p:nvPr/>
            </p:nvSpPr>
            <p:spPr bwMode="auto">
              <a:xfrm>
                <a:off x="1172" y="306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33" name="Freeform 2721"/>
              <p:cNvSpPr>
                <a:spLocks/>
              </p:cNvSpPr>
              <p:nvPr/>
            </p:nvSpPr>
            <p:spPr bwMode="auto">
              <a:xfrm>
                <a:off x="1172" y="307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34" name="Freeform 2722"/>
              <p:cNvSpPr>
                <a:spLocks/>
              </p:cNvSpPr>
              <p:nvPr/>
            </p:nvSpPr>
            <p:spPr bwMode="auto">
              <a:xfrm>
                <a:off x="1172" y="308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35" name="Freeform 2723"/>
              <p:cNvSpPr>
                <a:spLocks/>
              </p:cNvSpPr>
              <p:nvPr/>
            </p:nvSpPr>
            <p:spPr bwMode="auto">
              <a:xfrm>
                <a:off x="1172" y="308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36" name="Freeform 2724"/>
              <p:cNvSpPr>
                <a:spLocks/>
              </p:cNvSpPr>
              <p:nvPr/>
            </p:nvSpPr>
            <p:spPr bwMode="auto">
              <a:xfrm>
                <a:off x="1172" y="309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37" name="Freeform 2725"/>
              <p:cNvSpPr>
                <a:spLocks/>
              </p:cNvSpPr>
              <p:nvPr/>
            </p:nvSpPr>
            <p:spPr bwMode="auto">
              <a:xfrm>
                <a:off x="1172" y="309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38" name="Freeform 2726"/>
              <p:cNvSpPr>
                <a:spLocks/>
              </p:cNvSpPr>
              <p:nvPr/>
            </p:nvSpPr>
            <p:spPr bwMode="auto">
              <a:xfrm>
                <a:off x="1172" y="310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39" name="Freeform 2727"/>
              <p:cNvSpPr>
                <a:spLocks/>
              </p:cNvSpPr>
              <p:nvPr/>
            </p:nvSpPr>
            <p:spPr bwMode="auto">
              <a:xfrm>
                <a:off x="1172" y="311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40" name="Freeform 2728"/>
              <p:cNvSpPr>
                <a:spLocks/>
              </p:cNvSpPr>
              <p:nvPr/>
            </p:nvSpPr>
            <p:spPr bwMode="auto">
              <a:xfrm>
                <a:off x="1172" y="311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41" name="Freeform 2729"/>
              <p:cNvSpPr>
                <a:spLocks/>
              </p:cNvSpPr>
              <p:nvPr/>
            </p:nvSpPr>
            <p:spPr bwMode="auto">
              <a:xfrm>
                <a:off x="1172" y="312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42" name="Freeform 2730"/>
              <p:cNvSpPr>
                <a:spLocks/>
              </p:cNvSpPr>
              <p:nvPr/>
            </p:nvSpPr>
            <p:spPr bwMode="auto">
              <a:xfrm>
                <a:off x="1172" y="312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43" name="Freeform 2731"/>
              <p:cNvSpPr>
                <a:spLocks/>
              </p:cNvSpPr>
              <p:nvPr/>
            </p:nvSpPr>
            <p:spPr bwMode="auto">
              <a:xfrm>
                <a:off x="1172" y="313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44" name="Freeform 2732"/>
              <p:cNvSpPr>
                <a:spLocks/>
              </p:cNvSpPr>
              <p:nvPr/>
            </p:nvSpPr>
            <p:spPr bwMode="auto">
              <a:xfrm>
                <a:off x="1172" y="314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45" name="Freeform 2733"/>
              <p:cNvSpPr>
                <a:spLocks/>
              </p:cNvSpPr>
              <p:nvPr/>
            </p:nvSpPr>
            <p:spPr bwMode="auto">
              <a:xfrm>
                <a:off x="1172" y="314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46" name="Freeform 2734"/>
              <p:cNvSpPr>
                <a:spLocks/>
              </p:cNvSpPr>
              <p:nvPr/>
            </p:nvSpPr>
            <p:spPr bwMode="auto">
              <a:xfrm>
                <a:off x="1172" y="315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47" name="Freeform 2735"/>
              <p:cNvSpPr>
                <a:spLocks/>
              </p:cNvSpPr>
              <p:nvPr/>
            </p:nvSpPr>
            <p:spPr bwMode="auto">
              <a:xfrm>
                <a:off x="1172" y="315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48" name="Freeform 2736"/>
              <p:cNvSpPr>
                <a:spLocks/>
              </p:cNvSpPr>
              <p:nvPr/>
            </p:nvSpPr>
            <p:spPr bwMode="auto">
              <a:xfrm>
                <a:off x="1172" y="316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49" name="Freeform 2737"/>
              <p:cNvSpPr>
                <a:spLocks/>
              </p:cNvSpPr>
              <p:nvPr/>
            </p:nvSpPr>
            <p:spPr bwMode="auto">
              <a:xfrm>
                <a:off x="1172" y="317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50" name="Freeform 2738"/>
              <p:cNvSpPr>
                <a:spLocks/>
              </p:cNvSpPr>
              <p:nvPr/>
            </p:nvSpPr>
            <p:spPr bwMode="auto">
              <a:xfrm>
                <a:off x="1172" y="3176"/>
                <a:ext cx="3" cy="4"/>
              </a:xfrm>
              <a:custGeom>
                <a:avLst/>
                <a:gdLst>
                  <a:gd name="T0" fmla="*/ 3 w 3"/>
                  <a:gd name="T1" fmla="*/ 2 h 4"/>
                  <a:gd name="T2" fmla="*/ 3 w 3"/>
                  <a:gd name="T3" fmla="*/ 0 h 4"/>
                  <a:gd name="T4" fmla="*/ 2 w 3"/>
                  <a:gd name="T5" fmla="*/ 0 h 4"/>
                  <a:gd name="T6" fmla="*/ 0 w 3"/>
                  <a:gd name="T7" fmla="*/ 2 h 4"/>
                  <a:gd name="T8" fmla="*/ 0 w 3"/>
                  <a:gd name="T9" fmla="*/ 2 h 4"/>
                  <a:gd name="T10" fmla="*/ 2 w 3"/>
                  <a:gd name="T11" fmla="*/ 4 h 4"/>
                  <a:gd name="T12" fmla="*/ 2 w 3"/>
                  <a:gd name="T13" fmla="*/ 4 h 4"/>
                  <a:gd name="T14" fmla="*/ 3 w 3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51" name="Freeform 2739"/>
              <p:cNvSpPr>
                <a:spLocks/>
              </p:cNvSpPr>
              <p:nvPr/>
            </p:nvSpPr>
            <p:spPr bwMode="auto">
              <a:xfrm>
                <a:off x="1172" y="318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52" name="Freeform 2740"/>
              <p:cNvSpPr>
                <a:spLocks/>
              </p:cNvSpPr>
              <p:nvPr/>
            </p:nvSpPr>
            <p:spPr bwMode="auto">
              <a:xfrm>
                <a:off x="1172" y="318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53" name="Freeform 2741"/>
              <p:cNvSpPr>
                <a:spLocks/>
              </p:cNvSpPr>
              <p:nvPr/>
            </p:nvSpPr>
            <p:spPr bwMode="auto">
              <a:xfrm>
                <a:off x="1172" y="319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54" name="Freeform 2742"/>
              <p:cNvSpPr>
                <a:spLocks/>
              </p:cNvSpPr>
              <p:nvPr/>
            </p:nvSpPr>
            <p:spPr bwMode="auto">
              <a:xfrm>
                <a:off x="1172" y="320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55" name="Freeform 2743"/>
              <p:cNvSpPr>
                <a:spLocks/>
              </p:cNvSpPr>
              <p:nvPr/>
            </p:nvSpPr>
            <p:spPr bwMode="auto">
              <a:xfrm>
                <a:off x="1172" y="320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56" name="Freeform 2744"/>
              <p:cNvSpPr>
                <a:spLocks/>
              </p:cNvSpPr>
              <p:nvPr/>
            </p:nvSpPr>
            <p:spPr bwMode="auto">
              <a:xfrm>
                <a:off x="1172" y="321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57" name="Freeform 2745"/>
              <p:cNvSpPr>
                <a:spLocks/>
              </p:cNvSpPr>
              <p:nvPr/>
            </p:nvSpPr>
            <p:spPr bwMode="auto">
              <a:xfrm>
                <a:off x="1172" y="321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58" name="Freeform 2746"/>
              <p:cNvSpPr>
                <a:spLocks/>
              </p:cNvSpPr>
              <p:nvPr/>
            </p:nvSpPr>
            <p:spPr bwMode="auto">
              <a:xfrm>
                <a:off x="1172" y="322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59" name="Freeform 2747"/>
              <p:cNvSpPr>
                <a:spLocks/>
              </p:cNvSpPr>
              <p:nvPr/>
            </p:nvSpPr>
            <p:spPr bwMode="auto">
              <a:xfrm>
                <a:off x="1172" y="323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60" name="Freeform 2748"/>
              <p:cNvSpPr>
                <a:spLocks/>
              </p:cNvSpPr>
              <p:nvPr/>
            </p:nvSpPr>
            <p:spPr bwMode="auto">
              <a:xfrm>
                <a:off x="1172" y="323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61" name="Freeform 2749"/>
              <p:cNvSpPr>
                <a:spLocks/>
              </p:cNvSpPr>
              <p:nvPr/>
            </p:nvSpPr>
            <p:spPr bwMode="auto">
              <a:xfrm>
                <a:off x="1172" y="324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62" name="Freeform 2750"/>
              <p:cNvSpPr>
                <a:spLocks/>
              </p:cNvSpPr>
              <p:nvPr/>
            </p:nvSpPr>
            <p:spPr bwMode="auto">
              <a:xfrm>
                <a:off x="1172" y="324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63" name="Freeform 2751"/>
              <p:cNvSpPr>
                <a:spLocks/>
              </p:cNvSpPr>
              <p:nvPr/>
            </p:nvSpPr>
            <p:spPr bwMode="auto">
              <a:xfrm>
                <a:off x="1172" y="325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64" name="Freeform 2752"/>
              <p:cNvSpPr>
                <a:spLocks/>
              </p:cNvSpPr>
              <p:nvPr/>
            </p:nvSpPr>
            <p:spPr bwMode="auto">
              <a:xfrm>
                <a:off x="1172" y="326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65" name="Freeform 2753"/>
              <p:cNvSpPr>
                <a:spLocks/>
              </p:cNvSpPr>
              <p:nvPr/>
            </p:nvSpPr>
            <p:spPr bwMode="auto">
              <a:xfrm>
                <a:off x="1172" y="326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66" name="Freeform 2754"/>
              <p:cNvSpPr>
                <a:spLocks/>
              </p:cNvSpPr>
              <p:nvPr/>
            </p:nvSpPr>
            <p:spPr bwMode="auto">
              <a:xfrm>
                <a:off x="1172" y="327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67" name="Freeform 2755"/>
              <p:cNvSpPr>
                <a:spLocks/>
              </p:cNvSpPr>
              <p:nvPr/>
            </p:nvSpPr>
            <p:spPr bwMode="auto">
              <a:xfrm>
                <a:off x="1172" y="327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68" name="Freeform 2756"/>
              <p:cNvSpPr>
                <a:spLocks/>
              </p:cNvSpPr>
              <p:nvPr/>
            </p:nvSpPr>
            <p:spPr bwMode="auto">
              <a:xfrm>
                <a:off x="1172" y="328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69" name="Freeform 2757"/>
              <p:cNvSpPr>
                <a:spLocks/>
              </p:cNvSpPr>
              <p:nvPr/>
            </p:nvSpPr>
            <p:spPr bwMode="auto">
              <a:xfrm>
                <a:off x="1172" y="329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70" name="Freeform 2758"/>
              <p:cNvSpPr>
                <a:spLocks/>
              </p:cNvSpPr>
              <p:nvPr/>
            </p:nvSpPr>
            <p:spPr bwMode="auto">
              <a:xfrm>
                <a:off x="1172" y="329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71" name="Freeform 2759"/>
              <p:cNvSpPr>
                <a:spLocks/>
              </p:cNvSpPr>
              <p:nvPr/>
            </p:nvSpPr>
            <p:spPr bwMode="auto">
              <a:xfrm>
                <a:off x="1172" y="330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72" name="Freeform 2760"/>
              <p:cNvSpPr>
                <a:spLocks/>
              </p:cNvSpPr>
              <p:nvPr/>
            </p:nvSpPr>
            <p:spPr bwMode="auto">
              <a:xfrm>
                <a:off x="1172" y="330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73" name="Freeform 2761"/>
              <p:cNvSpPr>
                <a:spLocks/>
              </p:cNvSpPr>
              <p:nvPr/>
            </p:nvSpPr>
            <p:spPr bwMode="auto">
              <a:xfrm>
                <a:off x="1172" y="331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74" name="Freeform 2762"/>
              <p:cNvSpPr>
                <a:spLocks/>
              </p:cNvSpPr>
              <p:nvPr/>
            </p:nvSpPr>
            <p:spPr bwMode="auto">
              <a:xfrm>
                <a:off x="1172" y="332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75" name="Freeform 2763"/>
              <p:cNvSpPr>
                <a:spLocks/>
              </p:cNvSpPr>
              <p:nvPr/>
            </p:nvSpPr>
            <p:spPr bwMode="auto">
              <a:xfrm>
                <a:off x="1172" y="3327"/>
                <a:ext cx="3" cy="4"/>
              </a:xfrm>
              <a:custGeom>
                <a:avLst/>
                <a:gdLst>
                  <a:gd name="T0" fmla="*/ 3 w 3"/>
                  <a:gd name="T1" fmla="*/ 2 h 4"/>
                  <a:gd name="T2" fmla="*/ 3 w 3"/>
                  <a:gd name="T3" fmla="*/ 0 h 4"/>
                  <a:gd name="T4" fmla="*/ 2 w 3"/>
                  <a:gd name="T5" fmla="*/ 0 h 4"/>
                  <a:gd name="T6" fmla="*/ 0 w 3"/>
                  <a:gd name="T7" fmla="*/ 2 h 4"/>
                  <a:gd name="T8" fmla="*/ 0 w 3"/>
                  <a:gd name="T9" fmla="*/ 2 h 4"/>
                  <a:gd name="T10" fmla="*/ 2 w 3"/>
                  <a:gd name="T11" fmla="*/ 4 h 4"/>
                  <a:gd name="T12" fmla="*/ 2 w 3"/>
                  <a:gd name="T13" fmla="*/ 4 h 4"/>
                  <a:gd name="T14" fmla="*/ 3 w 3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76" name="Freeform 2764"/>
              <p:cNvSpPr>
                <a:spLocks/>
              </p:cNvSpPr>
              <p:nvPr/>
            </p:nvSpPr>
            <p:spPr bwMode="auto">
              <a:xfrm>
                <a:off x="1172" y="333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77" name="Freeform 2765"/>
              <p:cNvSpPr>
                <a:spLocks/>
              </p:cNvSpPr>
              <p:nvPr/>
            </p:nvSpPr>
            <p:spPr bwMode="auto">
              <a:xfrm>
                <a:off x="1172" y="334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78" name="Freeform 2766"/>
              <p:cNvSpPr>
                <a:spLocks/>
              </p:cNvSpPr>
              <p:nvPr/>
            </p:nvSpPr>
            <p:spPr bwMode="auto">
              <a:xfrm>
                <a:off x="1172" y="334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79" name="Freeform 2767"/>
              <p:cNvSpPr>
                <a:spLocks/>
              </p:cNvSpPr>
              <p:nvPr/>
            </p:nvSpPr>
            <p:spPr bwMode="auto">
              <a:xfrm>
                <a:off x="1172" y="335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80" name="Freeform 2768"/>
              <p:cNvSpPr>
                <a:spLocks/>
              </p:cNvSpPr>
              <p:nvPr/>
            </p:nvSpPr>
            <p:spPr bwMode="auto">
              <a:xfrm>
                <a:off x="1172" y="335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81" name="Freeform 2769"/>
              <p:cNvSpPr>
                <a:spLocks/>
              </p:cNvSpPr>
              <p:nvPr/>
            </p:nvSpPr>
            <p:spPr bwMode="auto">
              <a:xfrm>
                <a:off x="1172" y="336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82" name="Freeform 2770"/>
              <p:cNvSpPr>
                <a:spLocks/>
              </p:cNvSpPr>
              <p:nvPr/>
            </p:nvSpPr>
            <p:spPr bwMode="auto">
              <a:xfrm>
                <a:off x="1172" y="337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83" name="Freeform 2771"/>
              <p:cNvSpPr>
                <a:spLocks/>
              </p:cNvSpPr>
              <p:nvPr/>
            </p:nvSpPr>
            <p:spPr bwMode="auto">
              <a:xfrm>
                <a:off x="1172" y="337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84" name="Freeform 2772"/>
              <p:cNvSpPr>
                <a:spLocks/>
              </p:cNvSpPr>
              <p:nvPr/>
            </p:nvSpPr>
            <p:spPr bwMode="auto">
              <a:xfrm>
                <a:off x="1172" y="338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85" name="Freeform 2773"/>
              <p:cNvSpPr>
                <a:spLocks/>
              </p:cNvSpPr>
              <p:nvPr/>
            </p:nvSpPr>
            <p:spPr bwMode="auto">
              <a:xfrm>
                <a:off x="1172" y="338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86" name="Freeform 2774"/>
              <p:cNvSpPr>
                <a:spLocks/>
              </p:cNvSpPr>
              <p:nvPr/>
            </p:nvSpPr>
            <p:spPr bwMode="auto">
              <a:xfrm>
                <a:off x="1172" y="339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87" name="Freeform 2775"/>
              <p:cNvSpPr>
                <a:spLocks/>
              </p:cNvSpPr>
              <p:nvPr/>
            </p:nvSpPr>
            <p:spPr bwMode="auto">
              <a:xfrm>
                <a:off x="1172" y="340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88" name="Freeform 2776"/>
              <p:cNvSpPr>
                <a:spLocks/>
              </p:cNvSpPr>
              <p:nvPr/>
            </p:nvSpPr>
            <p:spPr bwMode="auto">
              <a:xfrm>
                <a:off x="1172" y="340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89" name="Freeform 2777"/>
              <p:cNvSpPr>
                <a:spLocks/>
              </p:cNvSpPr>
              <p:nvPr/>
            </p:nvSpPr>
            <p:spPr bwMode="auto">
              <a:xfrm>
                <a:off x="1172" y="341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90" name="Freeform 2778"/>
              <p:cNvSpPr>
                <a:spLocks/>
              </p:cNvSpPr>
              <p:nvPr/>
            </p:nvSpPr>
            <p:spPr bwMode="auto">
              <a:xfrm>
                <a:off x="1172" y="341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91" name="Freeform 2779"/>
              <p:cNvSpPr>
                <a:spLocks/>
              </p:cNvSpPr>
              <p:nvPr/>
            </p:nvSpPr>
            <p:spPr bwMode="auto">
              <a:xfrm>
                <a:off x="1172" y="342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92" name="Freeform 2780"/>
              <p:cNvSpPr>
                <a:spLocks/>
              </p:cNvSpPr>
              <p:nvPr/>
            </p:nvSpPr>
            <p:spPr bwMode="auto">
              <a:xfrm>
                <a:off x="1172" y="343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93" name="Freeform 2781"/>
              <p:cNvSpPr>
                <a:spLocks/>
              </p:cNvSpPr>
              <p:nvPr/>
            </p:nvSpPr>
            <p:spPr bwMode="auto">
              <a:xfrm>
                <a:off x="1172" y="343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94" name="Freeform 2782"/>
              <p:cNvSpPr>
                <a:spLocks/>
              </p:cNvSpPr>
              <p:nvPr/>
            </p:nvSpPr>
            <p:spPr bwMode="auto">
              <a:xfrm>
                <a:off x="1172" y="344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95" name="Freeform 2783"/>
              <p:cNvSpPr>
                <a:spLocks/>
              </p:cNvSpPr>
              <p:nvPr/>
            </p:nvSpPr>
            <p:spPr bwMode="auto">
              <a:xfrm>
                <a:off x="1172" y="344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96" name="Freeform 2784"/>
              <p:cNvSpPr>
                <a:spLocks/>
              </p:cNvSpPr>
              <p:nvPr/>
            </p:nvSpPr>
            <p:spPr bwMode="auto">
              <a:xfrm>
                <a:off x="1172" y="345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97" name="Freeform 2785"/>
              <p:cNvSpPr>
                <a:spLocks/>
              </p:cNvSpPr>
              <p:nvPr/>
            </p:nvSpPr>
            <p:spPr bwMode="auto">
              <a:xfrm>
                <a:off x="1172" y="346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98" name="Freeform 2786"/>
              <p:cNvSpPr>
                <a:spLocks/>
              </p:cNvSpPr>
              <p:nvPr/>
            </p:nvSpPr>
            <p:spPr bwMode="auto">
              <a:xfrm>
                <a:off x="1172" y="346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99" name="Freeform 2787"/>
              <p:cNvSpPr>
                <a:spLocks/>
              </p:cNvSpPr>
              <p:nvPr/>
            </p:nvSpPr>
            <p:spPr bwMode="auto">
              <a:xfrm>
                <a:off x="1172" y="347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00" name="Freeform 2788"/>
              <p:cNvSpPr>
                <a:spLocks/>
              </p:cNvSpPr>
              <p:nvPr/>
            </p:nvSpPr>
            <p:spPr bwMode="auto">
              <a:xfrm>
                <a:off x="1172" y="3478"/>
                <a:ext cx="3" cy="4"/>
              </a:xfrm>
              <a:custGeom>
                <a:avLst/>
                <a:gdLst>
                  <a:gd name="T0" fmla="*/ 3 w 3"/>
                  <a:gd name="T1" fmla="*/ 2 h 4"/>
                  <a:gd name="T2" fmla="*/ 3 w 3"/>
                  <a:gd name="T3" fmla="*/ 0 h 4"/>
                  <a:gd name="T4" fmla="*/ 2 w 3"/>
                  <a:gd name="T5" fmla="*/ 0 h 4"/>
                  <a:gd name="T6" fmla="*/ 0 w 3"/>
                  <a:gd name="T7" fmla="*/ 2 h 4"/>
                  <a:gd name="T8" fmla="*/ 0 w 3"/>
                  <a:gd name="T9" fmla="*/ 2 h 4"/>
                  <a:gd name="T10" fmla="*/ 2 w 3"/>
                  <a:gd name="T11" fmla="*/ 4 h 4"/>
                  <a:gd name="T12" fmla="*/ 2 w 3"/>
                  <a:gd name="T13" fmla="*/ 4 h 4"/>
                  <a:gd name="T14" fmla="*/ 3 w 3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01" name="Freeform 2789"/>
              <p:cNvSpPr>
                <a:spLocks/>
              </p:cNvSpPr>
              <p:nvPr/>
            </p:nvSpPr>
            <p:spPr bwMode="auto">
              <a:xfrm>
                <a:off x="1172" y="348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02" name="Freeform 2790"/>
              <p:cNvSpPr>
                <a:spLocks/>
              </p:cNvSpPr>
              <p:nvPr/>
            </p:nvSpPr>
            <p:spPr bwMode="auto">
              <a:xfrm>
                <a:off x="1172" y="349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03" name="Freeform 2791"/>
              <p:cNvSpPr>
                <a:spLocks/>
              </p:cNvSpPr>
              <p:nvPr/>
            </p:nvSpPr>
            <p:spPr bwMode="auto">
              <a:xfrm>
                <a:off x="1172" y="349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04" name="Freeform 2792"/>
              <p:cNvSpPr>
                <a:spLocks/>
              </p:cNvSpPr>
              <p:nvPr/>
            </p:nvSpPr>
            <p:spPr bwMode="auto">
              <a:xfrm>
                <a:off x="1172" y="350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05" name="Freeform 2793"/>
              <p:cNvSpPr>
                <a:spLocks/>
              </p:cNvSpPr>
              <p:nvPr/>
            </p:nvSpPr>
            <p:spPr bwMode="auto">
              <a:xfrm>
                <a:off x="1172" y="350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06" name="Freeform 2794"/>
              <p:cNvSpPr>
                <a:spLocks/>
              </p:cNvSpPr>
              <p:nvPr/>
            </p:nvSpPr>
            <p:spPr bwMode="auto">
              <a:xfrm>
                <a:off x="1172" y="351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07" name="Freeform 2795"/>
              <p:cNvSpPr>
                <a:spLocks/>
              </p:cNvSpPr>
              <p:nvPr/>
            </p:nvSpPr>
            <p:spPr bwMode="auto">
              <a:xfrm>
                <a:off x="1172" y="352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08" name="Freeform 2796"/>
              <p:cNvSpPr>
                <a:spLocks/>
              </p:cNvSpPr>
              <p:nvPr/>
            </p:nvSpPr>
            <p:spPr bwMode="auto">
              <a:xfrm>
                <a:off x="1172" y="352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09" name="Freeform 2797"/>
              <p:cNvSpPr>
                <a:spLocks/>
              </p:cNvSpPr>
              <p:nvPr/>
            </p:nvSpPr>
            <p:spPr bwMode="auto">
              <a:xfrm>
                <a:off x="1172" y="353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10" name="Freeform 2798"/>
              <p:cNvSpPr>
                <a:spLocks/>
              </p:cNvSpPr>
              <p:nvPr/>
            </p:nvSpPr>
            <p:spPr bwMode="auto">
              <a:xfrm>
                <a:off x="1172" y="353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11" name="Freeform 2799"/>
              <p:cNvSpPr>
                <a:spLocks/>
              </p:cNvSpPr>
              <p:nvPr/>
            </p:nvSpPr>
            <p:spPr bwMode="auto">
              <a:xfrm>
                <a:off x="1172" y="354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12" name="Freeform 2800"/>
              <p:cNvSpPr>
                <a:spLocks/>
              </p:cNvSpPr>
              <p:nvPr/>
            </p:nvSpPr>
            <p:spPr bwMode="auto">
              <a:xfrm>
                <a:off x="1172" y="355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13" name="Freeform 2801"/>
              <p:cNvSpPr>
                <a:spLocks/>
              </p:cNvSpPr>
              <p:nvPr/>
            </p:nvSpPr>
            <p:spPr bwMode="auto">
              <a:xfrm>
                <a:off x="1172" y="355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14" name="Freeform 2802"/>
              <p:cNvSpPr>
                <a:spLocks/>
              </p:cNvSpPr>
              <p:nvPr/>
            </p:nvSpPr>
            <p:spPr bwMode="auto">
              <a:xfrm>
                <a:off x="1172" y="356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15" name="Freeform 2803"/>
              <p:cNvSpPr>
                <a:spLocks/>
              </p:cNvSpPr>
              <p:nvPr/>
            </p:nvSpPr>
            <p:spPr bwMode="auto">
              <a:xfrm>
                <a:off x="1172" y="356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16" name="Freeform 2804"/>
              <p:cNvSpPr>
                <a:spLocks/>
              </p:cNvSpPr>
              <p:nvPr/>
            </p:nvSpPr>
            <p:spPr bwMode="auto">
              <a:xfrm>
                <a:off x="1172" y="357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17" name="Freeform 2805"/>
              <p:cNvSpPr>
                <a:spLocks/>
              </p:cNvSpPr>
              <p:nvPr/>
            </p:nvSpPr>
            <p:spPr bwMode="auto">
              <a:xfrm>
                <a:off x="1172" y="358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18" name="Freeform 2806"/>
              <p:cNvSpPr>
                <a:spLocks/>
              </p:cNvSpPr>
              <p:nvPr/>
            </p:nvSpPr>
            <p:spPr bwMode="auto">
              <a:xfrm>
                <a:off x="1172" y="358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19" name="Freeform 2807"/>
              <p:cNvSpPr>
                <a:spLocks/>
              </p:cNvSpPr>
              <p:nvPr/>
            </p:nvSpPr>
            <p:spPr bwMode="auto">
              <a:xfrm>
                <a:off x="1172" y="359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20" name="Freeform 2808"/>
              <p:cNvSpPr>
                <a:spLocks/>
              </p:cNvSpPr>
              <p:nvPr/>
            </p:nvSpPr>
            <p:spPr bwMode="auto">
              <a:xfrm>
                <a:off x="1172" y="359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21" name="Freeform 2809"/>
              <p:cNvSpPr>
                <a:spLocks/>
              </p:cNvSpPr>
              <p:nvPr/>
            </p:nvSpPr>
            <p:spPr bwMode="auto">
              <a:xfrm>
                <a:off x="1172" y="360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22" name="Freeform 2810"/>
              <p:cNvSpPr>
                <a:spLocks/>
              </p:cNvSpPr>
              <p:nvPr/>
            </p:nvSpPr>
            <p:spPr bwMode="auto">
              <a:xfrm>
                <a:off x="1172" y="361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23" name="Freeform 2811"/>
              <p:cNvSpPr>
                <a:spLocks/>
              </p:cNvSpPr>
              <p:nvPr/>
            </p:nvSpPr>
            <p:spPr bwMode="auto">
              <a:xfrm>
                <a:off x="1172" y="361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24" name="Freeform 2812"/>
              <p:cNvSpPr>
                <a:spLocks/>
              </p:cNvSpPr>
              <p:nvPr/>
            </p:nvSpPr>
            <p:spPr bwMode="auto">
              <a:xfrm>
                <a:off x="1172" y="362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25" name="Freeform 2813"/>
              <p:cNvSpPr>
                <a:spLocks/>
              </p:cNvSpPr>
              <p:nvPr/>
            </p:nvSpPr>
            <p:spPr bwMode="auto">
              <a:xfrm>
                <a:off x="1172" y="3629"/>
                <a:ext cx="3" cy="4"/>
              </a:xfrm>
              <a:custGeom>
                <a:avLst/>
                <a:gdLst>
                  <a:gd name="T0" fmla="*/ 3 w 3"/>
                  <a:gd name="T1" fmla="*/ 2 h 4"/>
                  <a:gd name="T2" fmla="*/ 3 w 3"/>
                  <a:gd name="T3" fmla="*/ 0 h 4"/>
                  <a:gd name="T4" fmla="*/ 2 w 3"/>
                  <a:gd name="T5" fmla="*/ 0 h 4"/>
                  <a:gd name="T6" fmla="*/ 0 w 3"/>
                  <a:gd name="T7" fmla="*/ 2 h 4"/>
                  <a:gd name="T8" fmla="*/ 0 w 3"/>
                  <a:gd name="T9" fmla="*/ 2 h 4"/>
                  <a:gd name="T10" fmla="*/ 2 w 3"/>
                  <a:gd name="T11" fmla="*/ 4 h 4"/>
                  <a:gd name="T12" fmla="*/ 2 w 3"/>
                  <a:gd name="T13" fmla="*/ 4 h 4"/>
                  <a:gd name="T14" fmla="*/ 3 w 3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26" name="Freeform 2814"/>
              <p:cNvSpPr>
                <a:spLocks/>
              </p:cNvSpPr>
              <p:nvPr/>
            </p:nvSpPr>
            <p:spPr bwMode="auto">
              <a:xfrm>
                <a:off x="1172" y="363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27" name="Freeform 2815"/>
              <p:cNvSpPr>
                <a:spLocks/>
              </p:cNvSpPr>
              <p:nvPr/>
            </p:nvSpPr>
            <p:spPr bwMode="auto">
              <a:xfrm>
                <a:off x="1172" y="364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28" name="Freeform 2816"/>
              <p:cNvSpPr>
                <a:spLocks/>
              </p:cNvSpPr>
              <p:nvPr/>
            </p:nvSpPr>
            <p:spPr bwMode="auto">
              <a:xfrm>
                <a:off x="1172" y="364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29" name="Freeform 2817"/>
              <p:cNvSpPr>
                <a:spLocks/>
              </p:cNvSpPr>
              <p:nvPr/>
            </p:nvSpPr>
            <p:spPr bwMode="auto">
              <a:xfrm>
                <a:off x="1172" y="365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30" name="Freeform 2818"/>
              <p:cNvSpPr>
                <a:spLocks/>
              </p:cNvSpPr>
              <p:nvPr/>
            </p:nvSpPr>
            <p:spPr bwMode="auto">
              <a:xfrm>
                <a:off x="1172" y="366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31" name="Freeform 2819"/>
              <p:cNvSpPr>
                <a:spLocks/>
              </p:cNvSpPr>
              <p:nvPr/>
            </p:nvSpPr>
            <p:spPr bwMode="auto">
              <a:xfrm>
                <a:off x="1172" y="366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32" name="Freeform 2820"/>
              <p:cNvSpPr>
                <a:spLocks/>
              </p:cNvSpPr>
              <p:nvPr/>
            </p:nvSpPr>
            <p:spPr bwMode="auto">
              <a:xfrm>
                <a:off x="1172" y="367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33" name="Freeform 2821"/>
              <p:cNvSpPr>
                <a:spLocks/>
              </p:cNvSpPr>
              <p:nvPr/>
            </p:nvSpPr>
            <p:spPr bwMode="auto">
              <a:xfrm>
                <a:off x="1172" y="367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34" name="Freeform 2822"/>
              <p:cNvSpPr>
                <a:spLocks/>
              </p:cNvSpPr>
              <p:nvPr/>
            </p:nvSpPr>
            <p:spPr bwMode="auto">
              <a:xfrm>
                <a:off x="1172" y="368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411" name="Group 3166"/>
            <p:cNvGrpSpPr>
              <a:grpSpLocks/>
            </p:cNvGrpSpPr>
            <p:nvPr/>
          </p:nvGrpSpPr>
          <p:grpSpPr bwMode="auto">
            <a:xfrm>
              <a:off x="855" y="1644"/>
              <a:ext cx="3" cy="2056"/>
              <a:chOff x="855" y="1644"/>
              <a:chExt cx="3" cy="2056"/>
            </a:xfrm>
          </p:grpSpPr>
          <p:grpSp>
            <p:nvGrpSpPr>
              <p:cNvPr id="18151" name="Group 3024"/>
              <p:cNvGrpSpPr>
                <a:grpSpLocks/>
              </p:cNvGrpSpPr>
              <p:nvPr/>
            </p:nvGrpSpPr>
            <p:grpSpPr bwMode="auto">
              <a:xfrm>
                <a:off x="855" y="1644"/>
                <a:ext cx="3" cy="1205"/>
                <a:chOff x="855" y="1644"/>
                <a:chExt cx="3" cy="1205"/>
              </a:xfrm>
            </p:grpSpPr>
            <p:sp>
              <p:nvSpPr>
                <p:cNvPr id="18293" name="Freeform 2824"/>
                <p:cNvSpPr>
                  <a:spLocks/>
                </p:cNvSpPr>
                <p:nvPr/>
              </p:nvSpPr>
              <p:spPr bwMode="auto">
                <a:xfrm>
                  <a:off x="855" y="164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2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294" name="Freeform 2825"/>
                <p:cNvSpPr>
                  <a:spLocks/>
                </p:cNvSpPr>
                <p:nvPr/>
              </p:nvSpPr>
              <p:spPr bwMode="auto">
                <a:xfrm>
                  <a:off x="855" y="165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295" name="Freeform 2826"/>
                <p:cNvSpPr>
                  <a:spLocks/>
                </p:cNvSpPr>
                <p:nvPr/>
              </p:nvSpPr>
              <p:spPr bwMode="auto">
                <a:xfrm>
                  <a:off x="855" y="165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296" name="Freeform 2827"/>
                <p:cNvSpPr>
                  <a:spLocks/>
                </p:cNvSpPr>
                <p:nvPr/>
              </p:nvSpPr>
              <p:spPr bwMode="auto">
                <a:xfrm>
                  <a:off x="855" y="166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297" name="Freeform 2828"/>
                <p:cNvSpPr>
                  <a:spLocks/>
                </p:cNvSpPr>
                <p:nvPr/>
              </p:nvSpPr>
              <p:spPr bwMode="auto">
                <a:xfrm>
                  <a:off x="855" y="166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298" name="Freeform 2829"/>
                <p:cNvSpPr>
                  <a:spLocks/>
                </p:cNvSpPr>
                <p:nvPr/>
              </p:nvSpPr>
              <p:spPr bwMode="auto">
                <a:xfrm>
                  <a:off x="855" y="167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299" name="Freeform 2830"/>
                <p:cNvSpPr>
                  <a:spLocks/>
                </p:cNvSpPr>
                <p:nvPr/>
              </p:nvSpPr>
              <p:spPr bwMode="auto">
                <a:xfrm>
                  <a:off x="855" y="168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00" name="Freeform 2831"/>
                <p:cNvSpPr>
                  <a:spLocks/>
                </p:cNvSpPr>
                <p:nvPr/>
              </p:nvSpPr>
              <p:spPr bwMode="auto">
                <a:xfrm>
                  <a:off x="855" y="168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01" name="Freeform 2832"/>
                <p:cNvSpPr>
                  <a:spLocks/>
                </p:cNvSpPr>
                <p:nvPr/>
              </p:nvSpPr>
              <p:spPr bwMode="auto">
                <a:xfrm>
                  <a:off x="855" y="169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02" name="Freeform 2833"/>
                <p:cNvSpPr>
                  <a:spLocks/>
                </p:cNvSpPr>
                <p:nvPr/>
              </p:nvSpPr>
              <p:spPr bwMode="auto">
                <a:xfrm>
                  <a:off x="855" y="169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03" name="Freeform 2834"/>
                <p:cNvSpPr>
                  <a:spLocks/>
                </p:cNvSpPr>
                <p:nvPr/>
              </p:nvSpPr>
              <p:spPr bwMode="auto">
                <a:xfrm>
                  <a:off x="855" y="170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04" name="Freeform 2835"/>
                <p:cNvSpPr>
                  <a:spLocks/>
                </p:cNvSpPr>
                <p:nvPr/>
              </p:nvSpPr>
              <p:spPr bwMode="auto">
                <a:xfrm>
                  <a:off x="855" y="171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05" name="Freeform 2836"/>
                <p:cNvSpPr>
                  <a:spLocks/>
                </p:cNvSpPr>
                <p:nvPr/>
              </p:nvSpPr>
              <p:spPr bwMode="auto">
                <a:xfrm>
                  <a:off x="855" y="171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06" name="Freeform 2837"/>
                <p:cNvSpPr>
                  <a:spLocks/>
                </p:cNvSpPr>
                <p:nvPr/>
              </p:nvSpPr>
              <p:spPr bwMode="auto">
                <a:xfrm>
                  <a:off x="855" y="172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07" name="Freeform 2838"/>
                <p:cNvSpPr>
                  <a:spLocks/>
                </p:cNvSpPr>
                <p:nvPr/>
              </p:nvSpPr>
              <p:spPr bwMode="auto">
                <a:xfrm>
                  <a:off x="855" y="172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08" name="Freeform 2839"/>
                <p:cNvSpPr>
                  <a:spLocks/>
                </p:cNvSpPr>
                <p:nvPr/>
              </p:nvSpPr>
              <p:spPr bwMode="auto">
                <a:xfrm>
                  <a:off x="855" y="173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09" name="Freeform 2840"/>
                <p:cNvSpPr>
                  <a:spLocks/>
                </p:cNvSpPr>
                <p:nvPr/>
              </p:nvSpPr>
              <p:spPr bwMode="auto">
                <a:xfrm>
                  <a:off x="855" y="174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10" name="Freeform 2841"/>
                <p:cNvSpPr>
                  <a:spLocks/>
                </p:cNvSpPr>
                <p:nvPr/>
              </p:nvSpPr>
              <p:spPr bwMode="auto">
                <a:xfrm>
                  <a:off x="855" y="174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11" name="Freeform 2842"/>
                <p:cNvSpPr>
                  <a:spLocks/>
                </p:cNvSpPr>
                <p:nvPr/>
              </p:nvSpPr>
              <p:spPr bwMode="auto">
                <a:xfrm>
                  <a:off x="855" y="175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12" name="Freeform 2843"/>
                <p:cNvSpPr>
                  <a:spLocks/>
                </p:cNvSpPr>
                <p:nvPr/>
              </p:nvSpPr>
              <p:spPr bwMode="auto">
                <a:xfrm>
                  <a:off x="855" y="175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13" name="Freeform 2844"/>
                <p:cNvSpPr>
                  <a:spLocks/>
                </p:cNvSpPr>
                <p:nvPr/>
              </p:nvSpPr>
              <p:spPr bwMode="auto">
                <a:xfrm>
                  <a:off x="855" y="176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14" name="Freeform 2845"/>
                <p:cNvSpPr>
                  <a:spLocks/>
                </p:cNvSpPr>
                <p:nvPr/>
              </p:nvSpPr>
              <p:spPr bwMode="auto">
                <a:xfrm>
                  <a:off x="855" y="177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15" name="Freeform 2846"/>
                <p:cNvSpPr>
                  <a:spLocks/>
                </p:cNvSpPr>
                <p:nvPr/>
              </p:nvSpPr>
              <p:spPr bwMode="auto">
                <a:xfrm>
                  <a:off x="855" y="177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16" name="Freeform 2847"/>
                <p:cNvSpPr>
                  <a:spLocks/>
                </p:cNvSpPr>
                <p:nvPr/>
              </p:nvSpPr>
              <p:spPr bwMode="auto">
                <a:xfrm>
                  <a:off x="855" y="178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17" name="Freeform 2848"/>
                <p:cNvSpPr>
                  <a:spLocks/>
                </p:cNvSpPr>
                <p:nvPr/>
              </p:nvSpPr>
              <p:spPr bwMode="auto">
                <a:xfrm>
                  <a:off x="855" y="178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18" name="Freeform 2849"/>
                <p:cNvSpPr>
                  <a:spLocks/>
                </p:cNvSpPr>
                <p:nvPr/>
              </p:nvSpPr>
              <p:spPr bwMode="auto">
                <a:xfrm>
                  <a:off x="855" y="179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19" name="Freeform 2850"/>
                <p:cNvSpPr>
                  <a:spLocks/>
                </p:cNvSpPr>
                <p:nvPr/>
              </p:nvSpPr>
              <p:spPr bwMode="auto">
                <a:xfrm>
                  <a:off x="855" y="180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20" name="Freeform 2851"/>
                <p:cNvSpPr>
                  <a:spLocks/>
                </p:cNvSpPr>
                <p:nvPr/>
              </p:nvSpPr>
              <p:spPr bwMode="auto">
                <a:xfrm>
                  <a:off x="855" y="180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21" name="Freeform 2852"/>
                <p:cNvSpPr>
                  <a:spLocks/>
                </p:cNvSpPr>
                <p:nvPr/>
              </p:nvSpPr>
              <p:spPr bwMode="auto">
                <a:xfrm>
                  <a:off x="855" y="181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22" name="Freeform 2853"/>
                <p:cNvSpPr>
                  <a:spLocks/>
                </p:cNvSpPr>
                <p:nvPr/>
              </p:nvSpPr>
              <p:spPr bwMode="auto">
                <a:xfrm>
                  <a:off x="855" y="181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23" name="Freeform 2854"/>
                <p:cNvSpPr>
                  <a:spLocks/>
                </p:cNvSpPr>
                <p:nvPr/>
              </p:nvSpPr>
              <p:spPr bwMode="auto">
                <a:xfrm>
                  <a:off x="855" y="182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24" name="Freeform 2855"/>
                <p:cNvSpPr>
                  <a:spLocks/>
                </p:cNvSpPr>
                <p:nvPr/>
              </p:nvSpPr>
              <p:spPr bwMode="auto">
                <a:xfrm>
                  <a:off x="855" y="183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25" name="Freeform 2856"/>
                <p:cNvSpPr>
                  <a:spLocks/>
                </p:cNvSpPr>
                <p:nvPr/>
              </p:nvSpPr>
              <p:spPr bwMode="auto">
                <a:xfrm>
                  <a:off x="855" y="183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26" name="Freeform 2857"/>
                <p:cNvSpPr>
                  <a:spLocks/>
                </p:cNvSpPr>
                <p:nvPr/>
              </p:nvSpPr>
              <p:spPr bwMode="auto">
                <a:xfrm>
                  <a:off x="855" y="184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27" name="Freeform 2858"/>
                <p:cNvSpPr>
                  <a:spLocks/>
                </p:cNvSpPr>
                <p:nvPr/>
              </p:nvSpPr>
              <p:spPr bwMode="auto">
                <a:xfrm>
                  <a:off x="855" y="184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28" name="Freeform 2859"/>
                <p:cNvSpPr>
                  <a:spLocks/>
                </p:cNvSpPr>
                <p:nvPr/>
              </p:nvSpPr>
              <p:spPr bwMode="auto">
                <a:xfrm>
                  <a:off x="855" y="185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29" name="Freeform 2860"/>
                <p:cNvSpPr>
                  <a:spLocks/>
                </p:cNvSpPr>
                <p:nvPr/>
              </p:nvSpPr>
              <p:spPr bwMode="auto">
                <a:xfrm>
                  <a:off x="855" y="186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30" name="Freeform 2861"/>
                <p:cNvSpPr>
                  <a:spLocks/>
                </p:cNvSpPr>
                <p:nvPr/>
              </p:nvSpPr>
              <p:spPr bwMode="auto">
                <a:xfrm>
                  <a:off x="855" y="186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31" name="Freeform 2862"/>
                <p:cNvSpPr>
                  <a:spLocks/>
                </p:cNvSpPr>
                <p:nvPr/>
              </p:nvSpPr>
              <p:spPr bwMode="auto">
                <a:xfrm>
                  <a:off x="855" y="187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32" name="Freeform 2863"/>
                <p:cNvSpPr>
                  <a:spLocks/>
                </p:cNvSpPr>
                <p:nvPr/>
              </p:nvSpPr>
              <p:spPr bwMode="auto">
                <a:xfrm>
                  <a:off x="855" y="187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33" name="Freeform 2864"/>
                <p:cNvSpPr>
                  <a:spLocks/>
                </p:cNvSpPr>
                <p:nvPr/>
              </p:nvSpPr>
              <p:spPr bwMode="auto">
                <a:xfrm>
                  <a:off x="855" y="188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34" name="Freeform 2865"/>
                <p:cNvSpPr>
                  <a:spLocks/>
                </p:cNvSpPr>
                <p:nvPr/>
              </p:nvSpPr>
              <p:spPr bwMode="auto">
                <a:xfrm>
                  <a:off x="855" y="189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35" name="Freeform 2866"/>
                <p:cNvSpPr>
                  <a:spLocks/>
                </p:cNvSpPr>
                <p:nvPr/>
              </p:nvSpPr>
              <p:spPr bwMode="auto">
                <a:xfrm>
                  <a:off x="855" y="189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36" name="Freeform 2867"/>
                <p:cNvSpPr>
                  <a:spLocks/>
                </p:cNvSpPr>
                <p:nvPr/>
              </p:nvSpPr>
              <p:spPr bwMode="auto">
                <a:xfrm>
                  <a:off x="855" y="190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37" name="Freeform 2868"/>
                <p:cNvSpPr>
                  <a:spLocks/>
                </p:cNvSpPr>
                <p:nvPr/>
              </p:nvSpPr>
              <p:spPr bwMode="auto">
                <a:xfrm>
                  <a:off x="855" y="191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38" name="Freeform 2869"/>
                <p:cNvSpPr>
                  <a:spLocks/>
                </p:cNvSpPr>
                <p:nvPr/>
              </p:nvSpPr>
              <p:spPr bwMode="auto">
                <a:xfrm>
                  <a:off x="855" y="191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39" name="Freeform 2870"/>
                <p:cNvSpPr>
                  <a:spLocks/>
                </p:cNvSpPr>
                <p:nvPr/>
              </p:nvSpPr>
              <p:spPr bwMode="auto">
                <a:xfrm>
                  <a:off x="855" y="192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40" name="Freeform 2871"/>
                <p:cNvSpPr>
                  <a:spLocks/>
                </p:cNvSpPr>
                <p:nvPr/>
              </p:nvSpPr>
              <p:spPr bwMode="auto">
                <a:xfrm>
                  <a:off x="855" y="192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41" name="Freeform 2872"/>
                <p:cNvSpPr>
                  <a:spLocks/>
                </p:cNvSpPr>
                <p:nvPr/>
              </p:nvSpPr>
              <p:spPr bwMode="auto">
                <a:xfrm>
                  <a:off x="855" y="193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42" name="Freeform 2873"/>
                <p:cNvSpPr>
                  <a:spLocks/>
                </p:cNvSpPr>
                <p:nvPr/>
              </p:nvSpPr>
              <p:spPr bwMode="auto">
                <a:xfrm>
                  <a:off x="855" y="194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43" name="Freeform 2874"/>
                <p:cNvSpPr>
                  <a:spLocks/>
                </p:cNvSpPr>
                <p:nvPr/>
              </p:nvSpPr>
              <p:spPr bwMode="auto">
                <a:xfrm>
                  <a:off x="855" y="194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44" name="Freeform 2875"/>
                <p:cNvSpPr>
                  <a:spLocks/>
                </p:cNvSpPr>
                <p:nvPr/>
              </p:nvSpPr>
              <p:spPr bwMode="auto">
                <a:xfrm>
                  <a:off x="855" y="195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45" name="Freeform 2876"/>
                <p:cNvSpPr>
                  <a:spLocks/>
                </p:cNvSpPr>
                <p:nvPr/>
              </p:nvSpPr>
              <p:spPr bwMode="auto">
                <a:xfrm>
                  <a:off x="855" y="195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46" name="Freeform 2877"/>
                <p:cNvSpPr>
                  <a:spLocks/>
                </p:cNvSpPr>
                <p:nvPr/>
              </p:nvSpPr>
              <p:spPr bwMode="auto">
                <a:xfrm>
                  <a:off x="855" y="196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47" name="Freeform 2878"/>
                <p:cNvSpPr>
                  <a:spLocks/>
                </p:cNvSpPr>
                <p:nvPr/>
              </p:nvSpPr>
              <p:spPr bwMode="auto">
                <a:xfrm>
                  <a:off x="855" y="197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48" name="Freeform 2879"/>
                <p:cNvSpPr>
                  <a:spLocks/>
                </p:cNvSpPr>
                <p:nvPr/>
              </p:nvSpPr>
              <p:spPr bwMode="auto">
                <a:xfrm>
                  <a:off x="855" y="197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49" name="Freeform 2880"/>
                <p:cNvSpPr>
                  <a:spLocks/>
                </p:cNvSpPr>
                <p:nvPr/>
              </p:nvSpPr>
              <p:spPr bwMode="auto">
                <a:xfrm>
                  <a:off x="855" y="198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50" name="Freeform 2881"/>
                <p:cNvSpPr>
                  <a:spLocks/>
                </p:cNvSpPr>
                <p:nvPr/>
              </p:nvSpPr>
              <p:spPr bwMode="auto">
                <a:xfrm>
                  <a:off x="855" y="198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51" name="Freeform 2882"/>
                <p:cNvSpPr>
                  <a:spLocks/>
                </p:cNvSpPr>
                <p:nvPr/>
              </p:nvSpPr>
              <p:spPr bwMode="auto">
                <a:xfrm>
                  <a:off x="855" y="199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52" name="Freeform 2883"/>
                <p:cNvSpPr>
                  <a:spLocks/>
                </p:cNvSpPr>
                <p:nvPr/>
              </p:nvSpPr>
              <p:spPr bwMode="auto">
                <a:xfrm>
                  <a:off x="855" y="200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53" name="Freeform 2884"/>
                <p:cNvSpPr>
                  <a:spLocks/>
                </p:cNvSpPr>
                <p:nvPr/>
              </p:nvSpPr>
              <p:spPr bwMode="auto">
                <a:xfrm>
                  <a:off x="855" y="200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54" name="Freeform 2885"/>
                <p:cNvSpPr>
                  <a:spLocks/>
                </p:cNvSpPr>
                <p:nvPr/>
              </p:nvSpPr>
              <p:spPr bwMode="auto">
                <a:xfrm>
                  <a:off x="855" y="201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55" name="Freeform 2886"/>
                <p:cNvSpPr>
                  <a:spLocks/>
                </p:cNvSpPr>
                <p:nvPr/>
              </p:nvSpPr>
              <p:spPr bwMode="auto">
                <a:xfrm>
                  <a:off x="855" y="201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56" name="Freeform 2887"/>
                <p:cNvSpPr>
                  <a:spLocks/>
                </p:cNvSpPr>
                <p:nvPr/>
              </p:nvSpPr>
              <p:spPr bwMode="auto">
                <a:xfrm>
                  <a:off x="855" y="202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57" name="Freeform 2888"/>
                <p:cNvSpPr>
                  <a:spLocks/>
                </p:cNvSpPr>
                <p:nvPr/>
              </p:nvSpPr>
              <p:spPr bwMode="auto">
                <a:xfrm>
                  <a:off x="855" y="203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58" name="Freeform 2889"/>
                <p:cNvSpPr>
                  <a:spLocks/>
                </p:cNvSpPr>
                <p:nvPr/>
              </p:nvSpPr>
              <p:spPr bwMode="auto">
                <a:xfrm>
                  <a:off x="855" y="203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59" name="Freeform 2890"/>
                <p:cNvSpPr>
                  <a:spLocks/>
                </p:cNvSpPr>
                <p:nvPr/>
              </p:nvSpPr>
              <p:spPr bwMode="auto">
                <a:xfrm>
                  <a:off x="855" y="204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60" name="Freeform 2891"/>
                <p:cNvSpPr>
                  <a:spLocks/>
                </p:cNvSpPr>
                <p:nvPr/>
              </p:nvSpPr>
              <p:spPr bwMode="auto">
                <a:xfrm>
                  <a:off x="855" y="204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61" name="Freeform 2892"/>
                <p:cNvSpPr>
                  <a:spLocks/>
                </p:cNvSpPr>
                <p:nvPr/>
              </p:nvSpPr>
              <p:spPr bwMode="auto">
                <a:xfrm>
                  <a:off x="855" y="205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62" name="Freeform 2893"/>
                <p:cNvSpPr>
                  <a:spLocks/>
                </p:cNvSpPr>
                <p:nvPr/>
              </p:nvSpPr>
              <p:spPr bwMode="auto">
                <a:xfrm>
                  <a:off x="855" y="206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63" name="Freeform 2894"/>
                <p:cNvSpPr>
                  <a:spLocks/>
                </p:cNvSpPr>
                <p:nvPr/>
              </p:nvSpPr>
              <p:spPr bwMode="auto">
                <a:xfrm>
                  <a:off x="855" y="206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64" name="Freeform 2895"/>
                <p:cNvSpPr>
                  <a:spLocks/>
                </p:cNvSpPr>
                <p:nvPr/>
              </p:nvSpPr>
              <p:spPr bwMode="auto">
                <a:xfrm>
                  <a:off x="855" y="207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65" name="Freeform 2896"/>
                <p:cNvSpPr>
                  <a:spLocks/>
                </p:cNvSpPr>
                <p:nvPr/>
              </p:nvSpPr>
              <p:spPr bwMode="auto">
                <a:xfrm>
                  <a:off x="855" y="207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66" name="Freeform 2897"/>
                <p:cNvSpPr>
                  <a:spLocks/>
                </p:cNvSpPr>
                <p:nvPr/>
              </p:nvSpPr>
              <p:spPr bwMode="auto">
                <a:xfrm>
                  <a:off x="855" y="208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67" name="Freeform 2898"/>
                <p:cNvSpPr>
                  <a:spLocks/>
                </p:cNvSpPr>
                <p:nvPr/>
              </p:nvSpPr>
              <p:spPr bwMode="auto">
                <a:xfrm>
                  <a:off x="855" y="209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68" name="Freeform 2899"/>
                <p:cNvSpPr>
                  <a:spLocks/>
                </p:cNvSpPr>
                <p:nvPr/>
              </p:nvSpPr>
              <p:spPr bwMode="auto">
                <a:xfrm>
                  <a:off x="855" y="209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69" name="Freeform 2900"/>
                <p:cNvSpPr>
                  <a:spLocks/>
                </p:cNvSpPr>
                <p:nvPr/>
              </p:nvSpPr>
              <p:spPr bwMode="auto">
                <a:xfrm>
                  <a:off x="855" y="210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70" name="Freeform 2901"/>
                <p:cNvSpPr>
                  <a:spLocks/>
                </p:cNvSpPr>
                <p:nvPr/>
              </p:nvSpPr>
              <p:spPr bwMode="auto">
                <a:xfrm>
                  <a:off x="855" y="210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71" name="Freeform 2902"/>
                <p:cNvSpPr>
                  <a:spLocks/>
                </p:cNvSpPr>
                <p:nvPr/>
              </p:nvSpPr>
              <p:spPr bwMode="auto">
                <a:xfrm>
                  <a:off x="855" y="211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72" name="Freeform 2903"/>
                <p:cNvSpPr>
                  <a:spLocks/>
                </p:cNvSpPr>
                <p:nvPr/>
              </p:nvSpPr>
              <p:spPr bwMode="auto">
                <a:xfrm>
                  <a:off x="855" y="212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73" name="Freeform 2904"/>
                <p:cNvSpPr>
                  <a:spLocks/>
                </p:cNvSpPr>
                <p:nvPr/>
              </p:nvSpPr>
              <p:spPr bwMode="auto">
                <a:xfrm>
                  <a:off x="855" y="212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74" name="Freeform 2905"/>
                <p:cNvSpPr>
                  <a:spLocks/>
                </p:cNvSpPr>
                <p:nvPr/>
              </p:nvSpPr>
              <p:spPr bwMode="auto">
                <a:xfrm>
                  <a:off x="855" y="213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75" name="Freeform 2906"/>
                <p:cNvSpPr>
                  <a:spLocks/>
                </p:cNvSpPr>
                <p:nvPr/>
              </p:nvSpPr>
              <p:spPr bwMode="auto">
                <a:xfrm>
                  <a:off x="855" y="213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76" name="Freeform 2907"/>
                <p:cNvSpPr>
                  <a:spLocks/>
                </p:cNvSpPr>
                <p:nvPr/>
              </p:nvSpPr>
              <p:spPr bwMode="auto">
                <a:xfrm>
                  <a:off x="855" y="214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77" name="Freeform 2908"/>
                <p:cNvSpPr>
                  <a:spLocks/>
                </p:cNvSpPr>
                <p:nvPr/>
              </p:nvSpPr>
              <p:spPr bwMode="auto">
                <a:xfrm>
                  <a:off x="855" y="215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78" name="Freeform 2909"/>
                <p:cNvSpPr>
                  <a:spLocks/>
                </p:cNvSpPr>
                <p:nvPr/>
              </p:nvSpPr>
              <p:spPr bwMode="auto">
                <a:xfrm>
                  <a:off x="855" y="215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79" name="Freeform 2910"/>
                <p:cNvSpPr>
                  <a:spLocks/>
                </p:cNvSpPr>
                <p:nvPr/>
              </p:nvSpPr>
              <p:spPr bwMode="auto">
                <a:xfrm>
                  <a:off x="855" y="216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80" name="Freeform 2911"/>
                <p:cNvSpPr>
                  <a:spLocks/>
                </p:cNvSpPr>
                <p:nvPr/>
              </p:nvSpPr>
              <p:spPr bwMode="auto">
                <a:xfrm>
                  <a:off x="855" y="216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81" name="Freeform 2912"/>
                <p:cNvSpPr>
                  <a:spLocks/>
                </p:cNvSpPr>
                <p:nvPr/>
              </p:nvSpPr>
              <p:spPr bwMode="auto">
                <a:xfrm>
                  <a:off x="855" y="217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82" name="Freeform 2913"/>
                <p:cNvSpPr>
                  <a:spLocks/>
                </p:cNvSpPr>
                <p:nvPr/>
              </p:nvSpPr>
              <p:spPr bwMode="auto">
                <a:xfrm>
                  <a:off x="855" y="218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83" name="Freeform 2914"/>
                <p:cNvSpPr>
                  <a:spLocks/>
                </p:cNvSpPr>
                <p:nvPr/>
              </p:nvSpPr>
              <p:spPr bwMode="auto">
                <a:xfrm>
                  <a:off x="855" y="218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84" name="Freeform 2915"/>
                <p:cNvSpPr>
                  <a:spLocks/>
                </p:cNvSpPr>
                <p:nvPr/>
              </p:nvSpPr>
              <p:spPr bwMode="auto">
                <a:xfrm>
                  <a:off x="855" y="219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85" name="Freeform 2916"/>
                <p:cNvSpPr>
                  <a:spLocks/>
                </p:cNvSpPr>
                <p:nvPr/>
              </p:nvSpPr>
              <p:spPr bwMode="auto">
                <a:xfrm>
                  <a:off x="855" y="220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86" name="Freeform 2917"/>
                <p:cNvSpPr>
                  <a:spLocks/>
                </p:cNvSpPr>
                <p:nvPr/>
              </p:nvSpPr>
              <p:spPr bwMode="auto">
                <a:xfrm>
                  <a:off x="855" y="220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87" name="Freeform 2918"/>
                <p:cNvSpPr>
                  <a:spLocks/>
                </p:cNvSpPr>
                <p:nvPr/>
              </p:nvSpPr>
              <p:spPr bwMode="auto">
                <a:xfrm>
                  <a:off x="855" y="221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88" name="Freeform 2919"/>
                <p:cNvSpPr>
                  <a:spLocks/>
                </p:cNvSpPr>
                <p:nvPr/>
              </p:nvSpPr>
              <p:spPr bwMode="auto">
                <a:xfrm>
                  <a:off x="855" y="221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89" name="Freeform 2920"/>
                <p:cNvSpPr>
                  <a:spLocks/>
                </p:cNvSpPr>
                <p:nvPr/>
              </p:nvSpPr>
              <p:spPr bwMode="auto">
                <a:xfrm>
                  <a:off x="855" y="222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90" name="Freeform 2921"/>
                <p:cNvSpPr>
                  <a:spLocks/>
                </p:cNvSpPr>
                <p:nvPr/>
              </p:nvSpPr>
              <p:spPr bwMode="auto">
                <a:xfrm>
                  <a:off x="855" y="223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91" name="Freeform 2922"/>
                <p:cNvSpPr>
                  <a:spLocks/>
                </p:cNvSpPr>
                <p:nvPr/>
              </p:nvSpPr>
              <p:spPr bwMode="auto">
                <a:xfrm>
                  <a:off x="855" y="223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92" name="Freeform 2923"/>
                <p:cNvSpPr>
                  <a:spLocks/>
                </p:cNvSpPr>
                <p:nvPr/>
              </p:nvSpPr>
              <p:spPr bwMode="auto">
                <a:xfrm>
                  <a:off x="855" y="224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93" name="Freeform 2924"/>
                <p:cNvSpPr>
                  <a:spLocks/>
                </p:cNvSpPr>
                <p:nvPr/>
              </p:nvSpPr>
              <p:spPr bwMode="auto">
                <a:xfrm>
                  <a:off x="855" y="224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94" name="Freeform 2925"/>
                <p:cNvSpPr>
                  <a:spLocks/>
                </p:cNvSpPr>
                <p:nvPr/>
              </p:nvSpPr>
              <p:spPr bwMode="auto">
                <a:xfrm>
                  <a:off x="855" y="225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95" name="Freeform 2926"/>
                <p:cNvSpPr>
                  <a:spLocks/>
                </p:cNvSpPr>
                <p:nvPr/>
              </p:nvSpPr>
              <p:spPr bwMode="auto">
                <a:xfrm>
                  <a:off x="855" y="226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96" name="Freeform 2927"/>
                <p:cNvSpPr>
                  <a:spLocks/>
                </p:cNvSpPr>
                <p:nvPr/>
              </p:nvSpPr>
              <p:spPr bwMode="auto">
                <a:xfrm>
                  <a:off x="855" y="226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97" name="Freeform 2928"/>
                <p:cNvSpPr>
                  <a:spLocks/>
                </p:cNvSpPr>
                <p:nvPr/>
              </p:nvSpPr>
              <p:spPr bwMode="auto">
                <a:xfrm>
                  <a:off x="855" y="227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98" name="Freeform 2929"/>
                <p:cNvSpPr>
                  <a:spLocks/>
                </p:cNvSpPr>
                <p:nvPr/>
              </p:nvSpPr>
              <p:spPr bwMode="auto">
                <a:xfrm>
                  <a:off x="855" y="227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399" name="Freeform 2930"/>
                <p:cNvSpPr>
                  <a:spLocks/>
                </p:cNvSpPr>
                <p:nvPr/>
              </p:nvSpPr>
              <p:spPr bwMode="auto">
                <a:xfrm>
                  <a:off x="855" y="228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00" name="Freeform 2931"/>
                <p:cNvSpPr>
                  <a:spLocks/>
                </p:cNvSpPr>
                <p:nvPr/>
              </p:nvSpPr>
              <p:spPr bwMode="auto">
                <a:xfrm>
                  <a:off x="855" y="229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01" name="Freeform 2932"/>
                <p:cNvSpPr>
                  <a:spLocks/>
                </p:cNvSpPr>
                <p:nvPr/>
              </p:nvSpPr>
              <p:spPr bwMode="auto">
                <a:xfrm>
                  <a:off x="855" y="229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02" name="Freeform 2933"/>
                <p:cNvSpPr>
                  <a:spLocks/>
                </p:cNvSpPr>
                <p:nvPr/>
              </p:nvSpPr>
              <p:spPr bwMode="auto">
                <a:xfrm>
                  <a:off x="855" y="230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03" name="Freeform 2934"/>
                <p:cNvSpPr>
                  <a:spLocks/>
                </p:cNvSpPr>
                <p:nvPr/>
              </p:nvSpPr>
              <p:spPr bwMode="auto">
                <a:xfrm>
                  <a:off x="855" y="230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04" name="Freeform 2935"/>
                <p:cNvSpPr>
                  <a:spLocks/>
                </p:cNvSpPr>
                <p:nvPr/>
              </p:nvSpPr>
              <p:spPr bwMode="auto">
                <a:xfrm>
                  <a:off x="855" y="231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05" name="Freeform 2936"/>
                <p:cNvSpPr>
                  <a:spLocks/>
                </p:cNvSpPr>
                <p:nvPr/>
              </p:nvSpPr>
              <p:spPr bwMode="auto">
                <a:xfrm>
                  <a:off x="855" y="232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06" name="Freeform 2937"/>
                <p:cNvSpPr>
                  <a:spLocks/>
                </p:cNvSpPr>
                <p:nvPr/>
              </p:nvSpPr>
              <p:spPr bwMode="auto">
                <a:xfrm>
                  <a:off x="855" y="232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07" name="Freeform 2938"/>
                <p:cNvSpPr>
                  <a:spLocks/>
                </p:cNvSpPr>
                <p:nvPr/>
              </p:nvSpPr>
              <p:spPr bwMode="auto">
                <a:xfrm>
                  <a:off x="855" y="233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08" name="Freeform 2939"/>
                <p:cNvSpPr>
                  <a:spLocks/>
                </p:cNvSpPr>
                <p:nvPr/>
              </p:nvSpPr>
              <p:spPr bwMode="auto">
                <a:xfrm>
                  <a:off x="855" y="233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09" name="Freeform 2940"/>
                <p:cNvSpPr>
                  <a:spLocks/>
                </p:cNvSpPr>
                <p:nvPr/>
              </p:nvSpPr>
              <p:spPr bwMode="auto">
                <a:xfrm>
                  <a:off x="855" y="234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10" name="Freeform 2941"/>
                <p:cNvSpPr>
                  <a:spLocks/>
                </p:cNvSpPr>
                <p:nvPr/>
              </p:nvSpPr>
              <p:spPr bwMode="auto">
                <a:xfrm>
                  <a:off x="855" y="235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11" name="Freeform 2942"/>
                <p:cNvSpPr>
                  <a:spLocks/>
                </p:cNvSpPr>
                <p:nvPr/>
              </p:nvSpPr>
              <p:spPr bwMode="auto">
                <a:xfrm>
                  <a:off x="855" y="235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12" name="Freeform 2943"/>
                <p:cNvSpPr>
                  <a:spLocks/>
                </p:cNvSpPr>
                <p:nvPr/>
              </p:nvSpPr>
              <p:spPr bwMode="auto">
                <a:xfrm>
                  <a:off x="855" y="236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13" name="Freeform 2944"/>
                <p:cNvSpPr>
                  <a:spLocks/>
                </p:cNvSpPr>
                <p:nvPr/>
              </p:nvSpPr>
              <p:spPr bwMode="auto">
                <a:xfrm>
                  <a:off x="855" y="236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14" name="Freeform 2945"/>
                <p:cNvSpPr>
                  <a:spLocks/>
                </p:cNvSpPr>
                <p:nvPr/>
              </p:nvSpPr>
              <p:spPr bwMode="auto">
                <a:xfrm>
                  <a:off x="855" y="237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15" name="Freeform 2946"/>
                <p:cNvSpPr>
                  <a:spLocks/>
                </p:cNvSpPr>
                <p:nvPr/>
              </p:nvSpPr>
              <p:spPr bwMode="auto">
                <a:xfrm>
                  <a:off x="855" y="238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16" name="Freeform 2947"/>
                <p:cNvSpPr>
                  <a:spLocks/>
                </p:cNvSpPr>
                <p:nvPr/>
              </p:nvSpPr>
              <p:spPr bwMode="auto">
                <a:xfrm>
                  <a:off x="855" y="238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17" name="Freeform 2948"/>
                <p:cNvSpPr>
                  <a:spLocks/>
                </p:cNvSpPr>
                <p:nvPr/>
              </p:nvSpPr>
              <p:spPr bwMode="auto">
                <a:xfrm>
                  <a:off x="855" y="239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18" name="Freeform 2949"/>
                <p:cNvSpPr>
                  <a:spLocks/>
                </p:cNvSpPr>
                <p:nvPr/>
              </p:nvSpPr>
              <p:spPr bwMode="auto">
                <a:xfrm>
                  <a:off x="855" y="239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19" name="Freeform 2950"/>
                <p:cNvSpPr>
                  <a:spLocks/>
                </p:cNvSpPr>
                <p:nvPr/>
              </p:nvSpPr>
              <p:spPr bwMode="auto">
                <a:xfrm>
                  <a:off x="855" y="240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20" name="Freeform 2951"/>
                <p:cNvSpPr>
                  <a:spLocks/>
                </p:cNvSpPr>
                <p:nvPr/>
              </p:nvSpPr>
              <p:spPr bwMode="auto">
                <a:xfrm>
                  <a:off x="855" y="241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21" name="Freeform 2952"/>
                <p:cNvSpPr>
                  <a:spLocks/>
                </p:cNvSpPr>
                <p:nvPr/>
              </p:nvSpPr>
              <p:spPr bwMode="auto">
                <a:xfrm>
                  <a:off x="855" y="241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22" name="Freeform 2953"/>
                <p:cNvSpPr>
                  <a:spLocks/>
                </p:cNvSpPr>
                <p:nvPr/>
              </p:nvSpPr>
              <p:spPr bwMode="auto">
                <a:xfrm>
                  <a:off x="855" y="242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23" name="Freeform 2954"/>
                <p:cNvSpPr>
                  <a:spLocks/>
                </p:cNvSpPr>
                <p:nvPr/>
              </p:nvSpPr>
              <p:spPr bwMode="auto">
                <a:xfrm>
                  <a:off x="855" y="242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24" name="Freeform 2955"/>
                <p:cNvSpPr>
                  <a:spLocks/>
                </p:cNvSpPr>
                <p:nvPr/>
              </p:nvSpPr>
              <p:spPr bwMode="auto">
                <a:xfrm>
                  <a:off x="855" y="243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25" name="Freeform 2956"/>
                <p:cNvSpPr>
                  <a:spLocks/>
                </p:cNvSpPr>
                <p:nvPr/>
              </p:nvSpPr>
              <p:spPr bwMode="auto">
                <a:xfrm>
                  <a:off x="855" y="244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26" name="Freeform 2957"/>
                <p:cNvSpPr>
                  <a:spLocks/>
                </p:cNvSpPr>
                <p:nvPr/>
              </p:nvSpPr>
              <p:spPr bwMode="auto">
                <a:xfrm>
                  <a:off x="855" y="244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27" name="Freeform 2958"/>
                <p:cNvSpPr>
                  <a:spLocks/>
                </p:cNvSpPr>
                <p:nvPr/>
              </p:nvSpPr>
              <p:spPr bwMode="auto">
                <a:xfrm>
                  <a:off x="855" y="245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28" name="Freeform 2959"/>
                <p:cNvSpPr>
                  <a:spLocks/>
                </p:cNvSpPr>
                <p:nvPr/>
              </p:nvSpPr>
              <p:spPr bwMode="auto">
                <a:xfrm>
                  <a:off x="855" y="245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29" name="Freeform 2960"/>
                <p:cNvSpPr>
                  <a:spLocks/>
                </p:cNvSpPr>
                <p:nvPr/>
              </p:nvSpPr>
              <p:spPr bwMode="auto">
                <a:xfrm>
                  <a:off x="855" y="246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30" name="Freeform 2961"/>
                <p:cNvSpPr>
                  <a:spLocks/>
                </p:cNvSpPr>
                <p:nvPr/>
              </p:nvSpPr>
              <p:spPr bwMode="auto">
                <a:xfrm>
                  <a:off x="855" y="247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31" name="Freeform 2962"/>
                <p:cNvSpPr>
                  <a:spLocks/>
                </p:cNvSpPr>
                <p:nvPr/>
              </p:nvSpPr>
              <p:spPr bwMode="auto">
                <a:xfrm>
                  <a:off x="855" y="247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32" name="Freeform 2963"/>
                <p:cNvSpPr>
                  <a:spLocks/>
                </p:cNvSpPr>
                <p:nvPr/>
              </p:nvSpPr>
              <p:spPr bwMode="auto">
                <a:xfrm>
                  <a:off x="855" y="248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33" name="Freeform 2964"/>
                <p:cNvSpPr>
                  <a:spLocks/>
                </p:cNvSpPr>
                <p:nvPr/>
              </p:nvSpPr>
              <p:spPr bwMode="auto">
                <a:xfrm>
                  <a:off x="855" y="248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34" name="Freeform 2965"/>
                <p:cNvSpPr>
                  <a:spLocks/>
                </p:cNvSpPr>
                <p:nvPr/>
              </p:nvSpPr>
              <p:spPr bwMode="auto">
                <a:xfrm>
                  <a:off x="855" y="2495"/>
                  <a:ext cx="3" cy="4"/>
                </a:xfrm>
                <a:custGeom>
                  <a:avLst/>
                  <a:gdLst>
                    <a:gd name="T0" fmla="*/ 3 w 3"/>
                    <a:gd name="T1" fmla="*/ 2 h 4"/>
                    <a:gd name="T2" fmla="*/ 3 w 3"/>
                    <a:gd name="T3" fmla="*/ 0 h 4"/>
                    <a:gd name="T4" fmla="*/ 2 w 3"/>
                    <a:gd name="T5" fmla="*/ 0 h 4"/>
                    <a:gd name="T6" fmla="*/ 0 w 3"/>
                    <a:gd name="T7" fmla="*/ 2 h 4"/>
                    <a:gd name="T8" fmla="*/ 0 w 3"/>
                    <a:gd name="T9" fmla="*/ 2 h 4"/>
                    <a:gd name="T10" fmla="*/ 2 w 3"/>
                    <a:gd name="T11" fmla="*/ 4 h 4"/>
                    <a:gd name="T12" fmla="*/ 2 w 3"/>
                    <a:gd name="T13" fmla="*/ 4 h 4"/>
                    <a:gd name="T14" fmla="*/ 3 w 3"/>
                    <a:gd name="T15" fmla="*/ 2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"/>
                    <a:gd name="T26" fmla="*/ 3 w 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35" name="Freeform 2966"/>
                <p:cNvSpPr>
                  <a:spLocks/>
                </p:cNvSpPr>
                <p:nvPr/>
              </p:nvSpPr>
              <p:spPr bwMode="auto">
                <a:xfrm>
                  <a:off x="855" y="250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36" name="Freeform 2967"/>
                <p:cNvSpPr>
                  <a:spLocks/>
                </p:cNvSpPr>
                <p:nvPr/>
              </p:nvSpPr>
              <p:spPr bwMode="auto">
                <a:xfrm>
                  <a:off x="855" y="250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37" name="Freeform 2968"/>
                <p:cNvSpPr>
                  <a:spLocks/>
                </p:cNvSpPr>
                <p:nvPr/>
              </p:nvSpPr>
              <p:spPr bwMode="auto">
                <a:xfrm>
                  <a:off x="855" y="251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38" name="Freeform 2969"/>
                <p:cNvSpPr>
                  <a:spLocks/>
                </p:cNvSpPr>
                <p:nvPr/>
              </p:nvSpPr>
              <p:spPr bwMode="auto">
                <a:xfrm>
                  <a:off x="855" y="252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39" name="Freeform 2970"/>
                <p:cNvSpPr>
                  <a:spLocks/>
                </p:cNvSpPr>
                <p:nvPr/>
              </p:nvSpPr>
              <p:spPr bwMode="auto">
                <a:xfrm>
                  <a:off x="855" y="252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40" name="Freeform 2971"/>
                <p:cNvSpPr>
                  <a:spLocks/>
                </p:cNvSpPr>
                <p:nvPr/>
              </p:nvSpPr>
              <p:spPr bwMode="auto">
                <a:xfrm>
                  <a:off x="855" y="253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41" name="Freeform 2972"/>
                <p:cNvSpPr>
                  <a:spLocks/>
                </p:cNvSpPr>
                <p:nvPr/>
              </p:nvSpPr>
              <p:spPr bwMode="auto">
                <a:xfrm>
                  <a:off x="855" y="253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42" name="Freeform 2973"/>
                <p:cNvSpPr>
                  <a:spLocks/>
                </p:cNvSpPr>
                <p:nvPr/>
              </p:nvSpPr>
              <p:spPr bwMode="auto">
                <a:xfrm>
                  <a:off x="855" y="254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43" name="Freeform 2974"/>
                <p:cNvSpPr>
                  <a:spLocks/>
                </p:cNvSpPr>
                <p:nvPr/>
              </p:nvSpPr>
              <p:spPr bwMode="auto">
                <a:xfrm>
                  <a:off x="855" y="255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44" name="Freeform 2975"/>
                <p:cNvSpPr>
                  <a:spLocks/>
                </p:cNvSpPr>
                <p:nvPr/>
              </p:nvSpPr>
              <p:spPr bwMode="auto">
                <a:xfrm>
                  <a:off x="855" y="255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45" name="Freeform 2976"/>
                <p:cNvSpPr>
                  <a:spLocks/>
                </p:cNvSpPr>
                <p:nvPr/>
              </p:nvSpPr>
              <p:spPr bwMode="auto">
                <a:xfrm>
                  <a:off x="855" y="256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46" name="Freeform 2977"/>
                <p:cNvSpPr>
                  <a:spLocks/>
                </p:cNvSpPr>
                <p:nvPr/>
              </p:nvSpPr>
              <p:spPr bwMode="auto">
                <a:xfrm>
                  <a:off x="855" y="256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47" name="Freeform 2978"/>
                <p:cNvSpPr>
                  <a:spLocks/>
                </p:cNvSpPr>
                <p:nvPr/>
              </p:nvSpPr>
              <p:spPr bwMode="auto">
                <a:xfrm>
                  <a:off x="855" y="257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48" name="Freeform 2979"/>
                <p:cNvSpPr>
                  <a:spLocks/>
                </p:cNvSpPr>
                <p:nvPr/>
              </p:nvSpPr>
              <p:spPr bwMode="auto">
                <a:xfrm>
                  <a:off x="855" y="258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49" name="Freeform 2980"/>
                <p:cNvSpPr>
                  <a:spLocks/>
                </p:cNvSpPr>
                <p:nvPr/>
              </p:nvSpPr>
              <p:spPr bwMode="auto">
                <a:xfrm>
                  <a:off x="855" y="258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50" name="Freeform 2981"/>
                <p:cNvSpPr>
                  <a:spLocks/>
                </p:cNvSpPr>
                <p:nvPr/>
              </p:nvSpPr>
              <p:spPr bwMode="auto">
                <a:xfrm>
                  <a:off x="855" y="259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51" name="Freeform 2982"/>
                <p:cNvSpPr>
                  <a:spLocks/>
                </p:cNvSpPr>
                <p:nvPr/>
              </p:nvSpPr>
              <p:spPr bwMode="auto">
                <a:xfrm>
                  <a:off x="855" y="259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52" name="Freeform 2983"/>
                <p:cNvSpPr>
                  <a:spLocks/>
                </p:cNvSpPr>
                <p:nvPr/>
              </p:nvSpPr>
              <p:spPr bwMode="auto">
                <a:xfrm>
                  <a:off x="855" y="260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53" name="Freeform 2984"/>
                <p:cNvSpPr>
                  <a:spLocks/>
                </p:cNvSpPr>
                <p:nvPr/>
              </p:nvSpPr>
              <p:spPr bwMode="auto">
                <a:xfrm>
                  <a:off x="855" y="261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54" name="Freeform 2985"/>
                <p:cNvSpPr>
                  <a:spLocks/>
                </p:cNvSpPr>
                <p:nvPr/>
              </p:nvSpPr>
              <p:spPr bwMode="auto">
                <a:xfrm>
                  <a:off x="855" y="261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55" name="Freeform 2986"/>
                <p:cNvSpPr>
                  <a:spLocks/>
                </p:cNvSpPr>
                <p:nvPr/>
              </p:nvSpPr>
              <p:spPr bwMode="auto">
                <a:xfrm>
                  <a:off x="855" y="262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56" name="Freeform 2987"/>
                <p:cNvSpPr>
                  <a:spLocks/>
                </p:cNvSpPr>
                <p:nvPr/>
              </p:nvSpPr>
              <p:spPr bwMode="auto">
                <a:xfrm>
                  <a:off x="855" y="262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57" name="Freeform 2988"/>
                <p:cNvSpPr>
                  <a:spLocks/>
                </p:cNvSpPr>
                <p:nvPr/>
              </p:nvSpPr>
              <p:spPr bwMode="auto">
                <a:xfrm>
                  <a:off x="855" y="263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58" name="Freeform 2989"/>
                <p:cNvSpPr>
                  <a:spLocks/>
                </p:cNvSpPr>
                <p:nvPr/>
              </p:nvSpPr>
              <p:spPr bwMode="auto">
                <a:xfrm>
                  <a:off x="855" y="264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59" name="Freeform 2990"/>
                <p:cNvSpPr>
                  <a:spLocks/>
                </p:cNvSpPr>
                <p:nvPr/>
              </p:nvSpPr>
              <p:spPr bwMode="auto">
                <a:xfrm>
                  <a:off x="855" y="2646"/>
                  <a:ext cx="3" cy="4"/>
                </a:xfrm>
                <a:custGeom>
                  <a:avLst/>
                  <a:gdLst>
                    <a:gd name="T0" fmla="*/ 3 w 3"/>
                    <a:gd name="T1" fmla="*/ 2 h 4"/>
                    <a:gd name="T2" fmla="*/ 3 w 3"/>
                    <a:gd name="T3" fmla="*/ 0 h 4"/>
                    <a:gd name="T4" fmla="*/ 2 w 3"/>
                    <a:gd name="T5" fmla="*/ 0 h 4"/>
                    <a:gd name="T6" fmla="*/ 0 w 3"/>
                    <a:gd name="T7" fmla="*/ 2 h 4"/>
                    <a:gd name="T8" fmla="*/ 0 w 3"/>
                    <a:gd name="T9" fmla="*/ 2 h 4"/>
                    <a:gd name="T10" fmla="*/ 2 w 3"/>
                    <a:gd name="T11" fmla="*/ 4 h 4"/>
                    <a:gd name="T12" fmla="*/ 2 w 3"/>
                    <a:gd name="T13" fmla="*/ 4 h 4"/>
                    <a:gd name="T14" fmla="*/ 3 w 3"/>
                    <a:gd name="T15" fmla="*/ 2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"/>
                    <a:gd name="T26" fmla="*/ 3 w 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60" name="Freeform 2991"/>
                <p:cNvSpPr>
                  <a:spLocks/>
                </p:cNvSpPr>
                <p:nvPr/>
              </p:nvSpPr>
              <p:spPr bwMode="auto">
                <a:xfrm>
                  <a:off x="855" y="265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61" name="Freeform 2992"/>
                <p:cNvSpPr>
                  <a:spLocks/>
                </p:cNvSpPr>
                <p:nvPr/>
              </p:nvSpPr>
              <p:spPr bwMode="auto">
                <a:xfrm>
                  <a:off x="855" y="265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62" name="Freeform 2993"/>
                <p:cNvSpPr>
                  <a:spLocks/>
                </p:cNvSpPr>
                <p:nvPr/>
              </p:nvSpPr>
              <p:spPr bwMode="auto">
                <a:xfrm>
                  <a:off x="855" y="266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63" name="Freeform 2994"/>
                <p:cNvSpPr>
                  <a:spLocks/>
                </p:cNvSpPr>
                <p:nvPr/>
              </p:nvSpPr>
              <p:spPr bwMode="auto">
                <a:xfrm>
                  <a:off x="855" y="267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64" name="Freeform 2995"/>
                <p:cNvSpPr>
                  <a:spLocks/>
                </p:cNvSpPr>
                <p:nvPr/>
              </p:nvSpPr>
              <p:spPr bwMode="auto">
                <a:xfrm>
                  <a:off x="855" y="267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65" name="Freeform 2996"/>
                <p:cNvSpPr>
                  <a:spLocks/>
                </p:cNvSpPr>
                <p:nvPr/>
              </p:nvSpPr>
              <p:spPr bwMode="auto">
                <a:xfrm>
                  <a:off x="855" y="268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66" name="Freeform 2997"/>
                <p:cNvSpPr>
                  <a:spLocks/>
                </p:cNvSpPr>
                <p:nvPr/>
              </p:nvSpPr>
              <p:spPr bwMode="auto">
                <a:xfrm>
                  <a:off x="855" y="268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67" name="Freeform 2998"/>
                <p:cNvSpPr>
                  <a:spLocks/>
                </p:cNvSpPr>
                <p:nvPr/>
              </p:nvSpPr>
              <p:spPr bwMode="auto">
                <a:xfrm>
                  <a:off x="855" y="269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68" name="Freeform 2999"/>
                <p:cNvSpPr>
                  <a:spLocks/>
                </p:cNvSpPr>
                <p:nvPr/>
              </p:nvSpPr>
              <p:spPr bwMode="auto">
                <a:xfrm>
                  <a:off x="855" y="270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69" name="Freeform 3000"/>
                <p:cNvSpPr>
                  <a:spLocks/>
                </p:cNvSpPr>
                <p:nvPr/>
              </p:nvSpPr>
              <p:spPr bwMode="auto">
                <a:xfrm>
                  <a:off x="855" y="270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70" name="Freeform 3001"/>
                <p:cNvSpPr>
                  <a:spLocks/>
                </p:cNvSpPr>
                <p:nvPr/>
              </p:nvSpPr>
              <p:spPr bwMode="auto">
                <a:xfrm>
                  <a:off x="855" y="271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71" name="Freeform 3002"/>
                <p:cNvSpPr>
                  <a:spLocks/>
                </p:cNvSpPr>
                <p:nvPr/>
              </p:nvSpPr>
              <p:spPr bwMode="auto">
                <a:xfrm>
                  <a:off x="855" y="271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72" name="Freeform 3003"/>
                <p:cNvSpPr>
                  <a:spLocks/>
                </p:cNvSpPr>
                <p:nvPr/>
              </p:nvSpPr>
              <p:spPr bwMode="auto">
                <a:xfrm>
                  <a:off x="855" y="272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73" name="Freeform 3004"/>
                <p:cNvSpPr>
                  <a:spLocks/>
                </p:cNvSpPr>
                <p:nvPr/>
              </p:nvSpPr>
              <p:spPr bwMode="auto">
                <a:xfrm>
                  <a:off x="855" y="273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74" name="Freeform 3005"/>
                <p:cNvSpPr>
                  <a:spLocks/>
                </p:cNvSpPr>
                <p:nvPr/>
              </p:nvSpPr>
              <p:spPr bwMode="auto">
                <a:xfrm>
                  <a:off x="855" y="273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75" name="Freeform 3006"/>
                <p:cNvSpPr>
                  <a:spLocks/>
                </p:cNvSpPr>
                <p:nvPr/>
              </p:nvSpPr>
              <p:spPr bwMode="auto">
                <a:xfrm>
                  <a:off x="855" y="274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76" name="Freeform 3007"/>
                <p:cNvSpPr>
                  <a:spLocks/>
                </p:cNvSpPr>
                <p:nvPr/>
              </p:nvSpPr>
              <p:spPr bwMode="auto">
                <a:xfrm>
                  <a:off x="855" y="274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77" name="Freeform 3008"/>
                <p:cNvSpPr>
                  <a:spLocks/>
                </p:cNvSpPr>
                <p:nvPr/>
              </p:nvSpPr>
              <p:spPr bwMode="auto">
                <a:xfrm>
                  <a:off x="855" y="275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78" name="Freeform 3009"/>
                <p:cNvSpPr>
                  <a:spLocks/>
                </p:cNvSpPr>
                <p:nvPr/>
              </p:nvSpPr>
              <p:spPr bwMode="auto">
                <a:xfrm>
                  <a:off x="855" y="276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79" name="Freeform 3010"/>
                <p:cNvSpPr>
                  <a:spLocks/>
                </p:cNvSpPr>
                <p:nvPr/>
              </p:nvSpPr>
              <p:spPr bwMode="auto">
                <a:xfrm>
                  <a:off x="855" y="276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80" name="Freeform 3011"/>
                <p:cNvSpPr>
                  <a:spLocks/>
                </p:cNvSpPr>
                <p:nvPr/>
              </p:nvSpPr>
              <p:spPr bwMode="auto">
                <a:xfrm>
                  <a:off x="855" y="277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81" name="Freeform 3012"/>
                <p:cNvSpPr>
                  <a:spLocks/>
                </p:cNvSpPr>
                <p:nvPr/>
              </p:nvSpPr>
              <p:spPr bwMode="auto">
                <a:xfrm>
                  <a:off x="855" y="277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82" name="Freeform 3013"/>
                <p:cNvSpPr>
                  <a:spLocks/>
                </p:cNvSpPr>
                <p:nvPr/>
              </p:nvSpPr>
              <p:spPr bwMode="auto">
                <a:xfrm>
                  <a:off x="855" y="278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83" name="Freeform 3014"/>
                <p:cNvSpPr>
                  <a:spLocks/>
                </p:cNvSpPr>
                <p:nvPr/>
              </p:nvSpPr>
              <p:spPr bwMode="auto">
                <a:xfrm>
                  <a:off x="855" y="279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84" name="Freeform 3015"/>
                <p:cNvSpPr>
                  <a:spLocks/>
                </p:cNvSpPr>
                <p:nvPr/>
              </p:nvSpPr>
              <p:spPr bwMode="auto">
                <a:xfrm>
                  <a:off x="855" y="2797"/>
                  <a:ext cx="3" cy="4"/>
                </a:xfrm>
                <a:custGeom>
                  <a:avLst/>
                  <a:gdLst>
                    <a:gd name="T0" fmla="*/ 3 w 3"/>
                    <a:gd name="T1" fmla="*/ 2 h 4"/>
                    <a:gd name="T2" fmla="*/ 3 w 3"/>
                    <a:gd name="T3" fmla="*/ 0 h 4"/>
                    <a:gd name="T4" fmla="*/ 2 w 3"/>
                    <a:gd name="T5" fmla="*/ 0 h 4"/>
                    <a:gd name="T6" fmla="*/ 0 w 3"/>
                    <a:gd name="T7" fmla="*/ 2 h 4"/>
                    <a:gd name="T8" fmla="*/ 0 w 3"/>
                    <a:gd name="T9" fmla="*/ 2 h 4"/>
                    <a:gd name="T10" fmla="*/ 2 w 3"/>
                    <a:gd name="T11" fmla="*/ 4 h 4"/>
                    <a:gd name="T12" fmla="*/ 2 w 3"/>
                    <a:gd name="T13" fmla="*/ 4 h 4"/>
                    <a:gd name="T14" fmla="*/ 3 w 3"/>
                    <a:gd name="T15" fmla="*/ 2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"/>
                    <a:gd name="T26" fmla="*/ 3 w 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85" name="Freeform 3016"/>
                <p:cNvSpPr>
                  <a:spLocks/>
                </p:cNvSpPr>
                <p:nvPr/>
              </p:nvSpPr>
              <p:spPr bwMode="auto">
                <a:xfrm>
                  <a:off x="855" y="280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86" name="Freeform 3017"/>
                <p:cNvSpPr>
                  <a:spLocks/>
                </p:cNvSpPr>
                <p:nvPr/>
              </p:nvSpPr>
              <p:spPr bwMode="auto">
                <a:xfrm>
                  <a:off x="855" y="281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87" name="Freeform 3018"/>
                <p:cNvSpPr>
                  <a:spLocks/>
                </p:cNvSpPr>
                <p:nvPr/>
              </p:nvSpPr>
              <p:spPr bwMode="auto">
                <a:xfrm>
                  <a:off x="855" y="281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88" name="Freeform 3019"/>
                <p:cNvSpPr>
                  <a:spLocks/>
                </p:cNvSpPr>
                <p:nvPr/>
              </p:nvSpPr>
              <p:spPr bwMode="auto">
                <a:xfrm>
                  <a:off x="855" y="282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89" name="Freeform 3020"/>
                <p:cNvSpPr>
                  <a:spLocks/>
                </p:cNvSpPr>
                <p:nvPr/>
              </p:nvSpPr>
              <p:spPr bwMode="auto">
                <a:xfrm>
                  <a:off x="855" y="282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90" name="Freeform 3021"/>
                <p:cNvSpPr>
                  <a:spLocks/>
                </p:cNvSpPr>
                <p:nvPr/>
              </p:nvSpPr>
              <p:spPr bwMode="auto">
                <a:xfrm>
                  <a:off x="855" y="283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91" name="Freeform 3022"/>
                <p:cNvSpPr>
                  <a:spLocks/>
                </p:cNvSpPr>
                <p:nvPr/>
              </p:nvSpPr>
              <p:spPr bwMode="auto">
                <a:xfrm>
                  <a:off x="855" y="284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92" name="Freeform 3023"/>
                <p:cNvSpPr>
                  <a:spLocks/>
                </p:cNvSpPr>
                <p:nvPr/>
              </p:nvSpPr>
              <p:spPr bwMode="auto">
                <a:xfrm>
                  <a:off x="855" y="284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8152" name="Freeform 3025"/>
              <p:cNvSpPr>
                <a:spLocks/>
              </p:cNvSpPr>
              <p:nvPr/>
            </p:nvSpPr>
            <p:spPr bwMode="auto">
              <a:xfrm>
                <a:off x="855" y="285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53" name="Freeform 3026"/>
              <p:cNvSpPr>
                <a:spLocks/>
              </p:cNvSpPr>
              <p:nvPr/>
            </p:nvSpPr>
            <p:spPr bwMode="auto">
              <a:xfrm>
                <a:off x="855" y="285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54" name="Freeform 3027"/>
              <p:cNvSpPr>
                <a:spLocks/>
              </p:cNvSpPr>
              <p:nvPr/>
            </p:nvSpPr>
            <p:spPr bwMode="auto">
              <a:xfrm>
                <a:off x="855" y="286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55" name="Freeform 3028"/>
              <p:cNvSpPr>
                <a:spLocks/>
              </p:cNvSpPr>
              <p:nvPr/>
            </p:nvSpPr>
            <p:spPr bwMode="auto">
              <a:xfrm>
                <a:off x="855" y="287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56" name="Freeform 3029"/>
              <p:cNvSpPr>
                <a:spLocks/>
              </p:cNvSpPr>
              <p:nvPr/>
            </p:nvSpPr>
            <p:spPr bwMode="auto">
              <a:xfrm>
                <a:off x="855" y="287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57" name="Freeform 3030"/>
              <p:cNvSpPr>
                <a:spLocks/>
              </p:cNvSpPr>
              <p:nvPr/>
            </p:nvSpPr>
            <p:spPr bwMode="auto">
              <a:xfrm>
                <a:off x="855" y="288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58" name="Freeform 3031"/>
              <p:cNvSpPr>
                <a:spLocks/>
              </p:cNvSpPr>
              <p:nvPr/>
            </p:nvSpPr>
            <p:spPr bwMode="auto">
              <a:xfrm>
                <a:off x="855" y="288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59" name="Freeform 3032"/>
              <p:cNvSpPr>
                <a:spLocks/>
              </p:cNvSpPr>
              <p:nvPr/>
            </p:nvSpPr>
            <p:spPr bwMode="auto">
              <a:xfrm>
                <a:off x="855" y="289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60" name="Freeform 3033"/>
              <p:cNvSpPr>
                <a:spLocks/>
              </p:cNvSpPr>
              <p:nvPr/>
            </p:nvSpPr>
            <p:spPr bwMode="auto">
              <a:xfrm>
                <a:off x="855" y="290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61" name="Freeform 3034"/>
              <p:cNvSpPr>
                <a:spLocks/>
              </p:cNvSpPr>
              <p:nvPr/>
            </p:nvSpPr>
            <p:spPr bwMode="auto">
              <a:xfrm>
                <a:off x="855" y="290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62" name="Freeform 3035"/>
              <p:cNvSpPr>
                <a:spLocks/>
              </p:cNvSpPr>
              <p:nvPr/>
            </p:nvSpPr>
            <p:spPr bwMode="auto">
              <a:xfrm>
                <a:off x="855" y="291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63" name="Freeform 3036"/>
              <p:cNvSpPr>
                <a:spLocks/>
              </p:cNvSpPr>
              <p:nvPr/>
            </p:nvSpPr>
            <p:spPr bwMode="auto">
              <a:xfrm>
                <a:off x="855" y="291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64" name="Freeform 3037"/>
              <p:cNvSpPr>
                <a:spLocks/>
              </p:cNvSpPr>
              <p:nvPr/>
            </p:nvSpPr>
            <p:spPr bwMode="auto">
              <a:xfrm>
                <a:off x="855" y="292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65" name="Freeform 3038"/>
              <p:cNvSpPr>
                <a:spLocks/>
              </p:cNvSpPr>
              <p:nvPr/>
            </p:nvSpPr>
            <p:spPr bwMode="auto">
              <a:xfrm>
                <a:off x="855" y="293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66" name="Freeform 3039"/>
              <p:cNvSpPr>
                <a:spLocks/>
              </p:cNvSpPr>
              <p:nvPr/>
            </p:nvSpPr>
            <p:spPr bwMode="auto">
              <a:xfrm>
                <a:off x="855" y="293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67" name="Freeform 3040"/>
              <p:cNvSpPr>
                <a:spLocks/>
              </p:cNvSpPr>
              <p:nvPr/>
            </p:nvSpPr>
            <p:spPr bwMode="auto">
              <a:xfrm>
                <a:off x="855" y="294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68" name="Freeform 3041"/>
              <p:cNvSpPr>
                <a:spLocks/>
              </p:cNvSpPr>
              <p:nvPr/>
            </p:nvSpPr>
            <p:spPr bwMode="auto">
              <a:xfrm>
                <a:off x="855" y="2948"/>
                <a:ext cx="3" cy="4"/>
              </a:xfrm>
              <a:custGeom>
                <a:avLst/>
                <a:gdLst>
                  <a:gd name="T0" fmla="*/ 3 w 3"/>
                  <a:gd name="T1" fmla="*/ 2 h 4"/>
                  <a:gd name="T2" fmla="*/ 3 w 3"/>
                  <a:gd name="T3" fmla="*/ 0 h 4"/>
                  <a:gd name="T4" fmla="*/ 2 w 3"/>
                  <a:gd name="T5" fmla="*/ 0 h 4"/>
                  <a:gd name="T6" fmla="*/ 0 w 3"/>
                  <a:gd name="T7" fmla="*/ 2 h 4"/>
                  <a:gd name="T8" fmla="*/ 0 w 3"/>
                  <a:gd name="T9" fmla="*/ 2 h 4"/>
                  <a:gd name="T10" fmla="*/ 2 w 3"/>
                  <a:gd name="T11" fmla="*/ 4 h 4"/>
                  <a:gd name="T12" fmla="*/ 2 w 3"/>
                  <a:gd name="T13" fmla="*/ 4 h 4"/>
                  <a:gd name="T14" fmla="*/ 3 w 3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69" name="Freeform 3042"/>
              <p:cNvSpPr>
                <a:spLocks/>
              </p:cNvSpPr>
              <p:nvPr/>
            </p:nvSpPr>
            <p:spPr bwMode="auto">
              <a:xfrm>
                <a:off x="855" y="295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70" name="Freeform 3043"/>
              <p:cNvSpPr>
                <a:spLocks/>
              </p:cNvSpPr>
              <p:nvPr/>
            </p:nvSpPr>
            <p:spPr bwMode="auto">
              <a:xfrm>
                <a:off x="855" y="296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71" name="Freeform 3044"/>
              <p:cNvSpPr>
                <a:spLocks/>
              </p:cNvSpPr>
              <p:nvPr/>
            </p:nvSpPr>
            <p:spPr bwMode="auto">
              <a:xfrm>
                <a:off x="855" y="296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72" name="Freeform 3045"/>
              <p:cNvSpPr>
                <a:spLocks/>
              </p:cNvSpPr>
              <p:nvPr/>
            </p:nvSpPr>
            <p:spPr bwMode="auto">
              <a:xfrm>
                <a:off x="855" y="297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73" name="Freeform 3046"/>
              <p:cNvSpPr>
                <a:spLocks/>
              </p:cNvSpPr>
              <p:nvPr/>
            </p:nvSpPr>
            <p:spPr bwMode="auto">
              <a:xfrm>
                <a:off x="855" y="297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74" name="Freeform 3047"/>
              <p:cNvSpPr>
                <a:spLocks/>
              </p:cNvSpPr>
              <p:nvPr/>
            </p:nvSpPr>
            <p:spPr bwMode="auto">
              <a:xfrm>
                <a:off x="855" y="298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75" name="Freeform 3048"/>
              <p:cNvSpPr>
                <a:spLocks/>
              </p:cNvSpPr>
              <p:nvPr/>
            </p:nvSpPr>
            <p:spPr bwMode="auto">
              <a:xfrm>
                <a:off x="855" y="299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76" name="Freeform 3049"/>
              <p:cNvSpPr>
                <a:spLocks/>
              </p:cNvSpPr>
              <p:nvPr/>
            </p:nvSpPr>
            <p:spPr bwMode="auto">
              <a:xfrm>
                <a:off x="855" y="299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77" name="Freeform 3050"/>
              <p:cNvSpPr>
                <a:spLocks/>
              </p:cNvSpPr>
              <p:nvPr/>
            </p:nvSpPr>
            <p:spPr bwMode="auto">
              <a:xfrm>
                <a:off x="855" y="300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78" name="Freeform 3051"/>
              <p:cNvSpPr>
                <a:spLocks/>
              </p:cNvSpPr>
              <p:nvPr/>
            </p:nvSpPr>
            <p:spPr bwMode="auto">
              <a:xfrm>
                <a:off x="855" y="300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79" name="Freeform 3052"/>
              <p:cNvSpPr>
                <a:spLocks/>
              </p:cNvSpPr>
              <p:nvPr/>
            </p:nvSpPr>
            <p:spPr bwMode="auto">
              <a:xfrm>
                <a:off x="855" y="301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80" name="Freeform 3053"/>
              <p:cNvSpPr>
                <a:spLocks/>
              </p:cNvSpPr>
              <p:nvPr/>
            </p:nvSpPr>
            <p:spPr bwMode="auto">
              <a:xfrm>
                <a:off x="855" y="302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81" name="Freeform 3054"/>
              <p:cNvSpPr>
                <a:spLocks/>
              </p:cNvSpPr>
              <p:nvPr/>
            </p:nvSpPr>
            <p:spPr bwMode="auto">
              <a:xfrm>
                <a:off x="855" y="302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82" name="Freeform 3055"/>
              <p:cNvSpPr>
                <a:spLocks/>
              </p:cNvSpPr>
              <p:nvPr/>
            </p:nvSpPr>
            <p:spPr bwMode="auto">
              <a:xfrm>
                <a:off x="855" y="303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83" name="Freeform 3056"/>
              <p:cNvSpPr>
                <a:spLocks/>
              </p:cNvSpPr>
              <p:nvPr/>
            </p:nvSpPr>
            <p:spPr bwMode="auto">
              <a:xfrm>
                <a:off x="855" y="303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84" name="Freeform 3057"/>
              <p:cNvSpPr>
                <a:spLocks/>
              </p:cNvSpPr>
              <p:nvPr/>
            </p:nvSpPr>
            <p:spPr bwMode="auto">
              <a:xfrm>
                <a:off x="855" y="304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85" name="Freeform 3058"/>
              <p:cNvSpPr>
                <a:spLocks/>
              </p:cNvSpPr>
              <p:nvPr/>
            </p:nvSpPr>
            <p:spPr bwMode="auto">
              <a:xfrm>
                <a:off x="855" y="305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86" name="Freeform 3059"/>
              <p:cNvSpPr>
                <a:spLocks/>
              </p:cNvSpPr>
              <p:nvPr/>
            </p:nvSpPr>
            <p:spPr bwMode="auto">
              <a:xfrm>
                <a:off x="855" y="305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87" name="Freeform 3060"/>
              <p:cNvSpPr>
                <a:spLocks/>
              </p:cNvSpPr>
              <p:nvPr/>
            </p:nvSpPr>
            <p:spPr bwMode="auto">
              <a:xfrm>
                <a:off x="855" y="306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88" name="Freeform 3061"/>
              <p:cNvSpPr>
                <a:spLocks/>
              </p:cNvSpPr>
              <p:nvPr/>
            </p:nvSpPr>
            <p:spPr bwMode="auto">
              <a:xfrm>
                <a:off x="855" y="306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89" name="Freeform 3062"/>
              <p:cNvSpPr>
                <a:spLocks/>
              </p:cNvSpPr>
              <p:nvPr/>
            </p:nvSpPr>
            <p:spPr bwMode="auto">
              <a:xfrm>
                <a:off x="855" y="307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90" name="Freeform 3063"/>
              <p:cNvSpPr>
                <a:spLocks/>
              </p:cNvSpPr>
              <p:nvPr/>
            </p:nvSpPr>
            <p:spPr bwMode="auto">
              <a:xfrm>
                <a:off x="855" y="308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91" name="Freeform 3064"/>
              <p:cNvSpPr>
                <a:spLocks/>
              </p:cNvSpPr>
              <p:nvPr/>
            </p:nvSpPr>
            <p:spPr bwMode="auto">
              <a:xfrm>
                <a:off x="855" y="308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92" name="Freeform 3065"/>
              <p:cNvSpPr>
                <a:spLocks/>
              </p:cNvSpPr>
              <p:nvPr/>
            </p:nvSpPr>
            <p:spPr bwMode="auto">
              <a:xfrm>
                <a:off x="855" y="309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93" name="Freeform 3066"/>
              <p:cNvSpPr>
                <a:spLocks/>
              </p:cNvSpPr>
              <p:nvPr/>
            </p:nvSpPr>
            <p:spPr bwMode="auto">
              <a:xfrm>
                <a:off x="855" y="3099"/>
                <a:ext cx="3" cy="4"/>
              </a:xfrm>
              <a:custGeom>
                <a:avLst/>
                <a:gdLst>
                  <a:gd name="T0" fmla="*/ 3 w 3"/>
                  <a:gd name="T1" fmla="*/ 2 h 4"/>
                  <a:gd name="T2" fmla="*/ 3 w 3"/>
                  <a:gd name="T3" fmla="*/ 0 h 4"/>
                  <a:gd name="T4" fmla="*/ 2 w 3"/>
                  <a:gd name="T5" fmla="*/ 0 h 4"/>
                  <a:gd name="T6" fmla="*/ 0 w 3"/>
                  <a:gd name="T7" fmla="*/ 2 h 4"/>
                  <a:gd name="T8" fmla="*/ 0 w 3"/>
                  <a:gd name="T9" fmla="*/ 2 h 4"/>
                  <a:gd name="T10" fmla="*/ 2 w 3"/>
                  <a:gd name="T11" fmla="*/ 4 h 4"/>
                  <a:gd name="T12" fmla="*/ 2 w 3"/>
                  <a:gd name="T13" fmla="*/ 4 h 4"/>
                  <a:gd name="T14" fmla="*/ 3 w 3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94" name="Freeform 3067"/>
              <p:cNvSpPr>
                <a:spLocks/>
              </p:cNvSpPr>
              <p:nvPr/>
            </p:nvSpPr>
            <p:spPr bwMode="auto">
              <a:xfrm>
                <a:off x="855" y="310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95" name="Freeform 3068"/>
              <p:cNvSpPr>
                <a:spLocks/>
              </p:cNvSpPr>
              <p:nvPr/>
            </p:nvSpPr>
            <p:spPr bwMode="auto">
              <a:xfrm>
                <a:off x="855" y="311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96" name="Freeform 3069"/>
              <p:cNvSpPr>
                <a:spLocks/>
              </p:cNvSpPr>
              <p:nvPr/>
            </p:nvSpPr>
            <p:spPr bwMode="auto">
              <a:xfrm>
                <a:off x="855" y="311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97" name="Freeform 3070"/>
              <p:cNvSpPr>
                <a:spLocks/>
              </p:cNvSpPr>
              <p:nvPr/>
            </p:nvSpPr>
            <p:spPr bwMode="auto">
              <a:xfrm>
                <a:off x="855" y="312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98" name="Freeform 3071"/>
              <p:cNvSpPr>
                <a:spLocks/>
              </p:cNvSpPr>
              <p:nvPr/>
            </p:nvSpPr>
            <p:spPr bwMode="auto">
              <a:xfrm>
                <a:off x="855" y="313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199" name="Freeform 3072"/>
              <p:cNvSpPr>
                <a:spLocks/>
              </p:cNvSpPr>
              <p:nvPr/>
            </p:nvSpPr>
            <p:spPr bwMode="auto">
              <a:xfrm>
                <a:off x="855" y="313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00" name="Freeform 3073"/>
              <p:cNvSpPr>
                <a:spLocks/>
              </p:cNvSpPr>
              <p:nvPr/>
            </p:nvSpPr>
            <p:spPr bwMode="auto">
              <a:xfrm>
                <a:off x="855" y="314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01" name="Freeform 3074"/>
              <p:cNvSpPr>
                <a:spLocks/>
              </p:cNvSpPr>
              <p:nvPr/>
            </p:nvSpPr>
            <p:spPr bwMode="auto">
              <a:xfrm>
                <a:off x="855" y="314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02" name="Freeform 3075"/>
              <p:cNvSpPr>
                <a:spLocks/>
              </p:cNvSpPr>
              <p:nvPr/>
            </p:nvSpPr>
            <p:spPr bwMode="auto">
              <a:xfrm>
                <a:off x="855" y="315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03" name="Freeform 3076"/>
              <p:cNvSpPr>
                <a:spLocks/>
              </p:cNvSpPr>
              <p:nvPr/>
            </p:nvSpPr>
            <p:spPr bwMode="auto">
              <a:xfrm>
                <a:off x="855" y="316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04" name="Freeform 3077"/>
              <p:cNvSpPr>
                <a:spLocks/>
              </p:cNvSpPr>
              <p:nvPr/>
            </p:nvSpPr>
            <p:spPr bwMode="auto">
              <a:xfrm>
                <a:off x="855" y="316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05" name="Freeform 3078"/>
              <p:cNvSpPr>
                <a:spLocks/>
              </p:cNvSpPr>
              <p:nvPr/>
            </p:nvSpPr>
            <p:spPr bwMode="auto">
              <a:xfrm>
                <a:off x="855" y="317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06" name="Freeform 3079"/>
              <p:cNvSpPr>
                <a:spLocks/>
              </p:cNvSpPr>
              <p:nvPr/>
            </p:nvSpPr>
            <p:spPr bwMode="auto">
              <a:xfrm>
                <a:off x="855" y="317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07" name="Freeform 3080"/>
              <p:cNvSpPr>
                <a:spLocks/>
              </p:cNvSpPr>
              <p:nvPr/>
            </p:nvSpPr>
            <p:spPr bwMode="auto">
              <a:xfrm>
                <a:off x="855" y="318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08" name="Freeform 3081"/>
              <p:cNvSpPr>
                <a:spLocks/>
              </p:cNvSpPr>
              <p:nvPr/>
            </p:nvSpPr>
            <p:spPr bwMode="auto">
              <a:xfrm>
                <a:off x="855" y="319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09" name="Freeform 3082"/>
              <p:cNvSpPr>
                <a:spLocks/>
              </p:cNvSpPr>
              <p:nvPr/>
            </p:nvSpPr>
            <p:spPr bwMode="auto">
              <a:xfrm>
                <a:off x="855" y="319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10" name="Freeform 3083"/>
              <p:cNvSpPr>
                <a:spLocks/>
              </p:cNvSpPr>
              <p:nvPr/>
            </p:nvSpPr>
            <p:spPr bwMode="auto">
              <a:xfrm>
                <a:off x="855" y="320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11" name="Freeform 3084"/>
              <p:cNvSpPr>
                <a:spLocks/>
              </p:cNvSpPr>
              <p:nvPr/>
            </p:nvSpPr>
            <p:spPr bwMode="auto">
              <a:xfrm>
                <a:off x="855" y="320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12" name="Freeform 3085"/>
              <p:cNvSpPr>
                <a:spLocks/>
              </p:cNvSpPr>
              <p:nvPr/>
            </p:nvSpPr>
            <p:spPr bwMode="auto">
              <a:xfrm>
                <a:off x="855" y="321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13" name="Freeform 3086"/>
              <p:cNvSpPr>
                <a:spLocks/>
              </p:cNvSpPr>
              <p:nvPr/>
            </p:nvSpPr>
            <p:spPr bwMode="auto">
              <a:xfrm>
                <a:off x="855" y="322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14" name="Freeform 3087"/>
              <p:cNvSpPr>
                <a:spLocks/>
              </p:cNvSpPr>
              <p:nvPr/>
            </p:nvSpPr>
            <p:spPr bwMode="auto">
              <a:xfrm>
                <a:off x="855" y="322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15" name="Freeform 3088"/>
              <p:cNvSpPr>
                <a:spLocks/>
              </p:cNvSpPr>
              <p:nvPr/>
            </p:nvSpPr>
            <p:spPr bwMode="auto">
              <a:xfrm>
                <a:off x="855" y="323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16" name="Freeform 3089"/>
              <p:cNvSpPr>
                <a:spLocks/>
              </p:cNvSpPr>
              <p:nvPr/>
            </p:nvSpPr>
            <p:spPr bwMode="auto">
              <a:xfrm>
                <a:off x="855" y="323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17" name="Freeform 3090"/>
              <p:cNvSpPr>
                <a:spLocks/>
              </p:cNvSpPr>
              <p:nvPr/>
            </p:nvSpPr>
            <p:spPr bwMode="auto">
              <a:xfrm>
                <a:off x="855" y="324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18" name="Freeform 3091"/>
              <p:cNvSpPr>
                <a:spLocks/>
              </p:cNvSpPr>
              <p:nvPr/>
            </p:nvSpPr>
            <p:spPr bwMode="auto">
              <a:xfrm>
                <a:off x="855" y="3250"/>
                <a:ext cx="3" cy="4"/>
              </a:xfrm>
              <a:custGeom>
                <a:avLst/>
                <a:gdLst>
                  <a:gd name="T0" fmla="*/ 3 w 3"/>
                  <a:gd name="T1" fmla="*/ 2 h 4"/>
                  <a:gd name="T2" fmla="*/ 3 w 3"/>
                  <a:gd name="T3" fmla="*/ 0 h 4"/>
                  <a:gd name="T4" fmla="*/ 2 w 3"/>
                  <a:gd name="T5" fmla="*/ 0 h 4"/>
                  <a:gd name="T6" fmla="*/ 0 w 3"/>
                  <a:gd name="T7" fmla="*/ 2 h 4"/>
                  <a:gd name="T8" fmla="*/ 0 w 3"/>
                  <a:gd name="T9" fmla="*/ 2 h 4"/>
                  <a:gd name="T10" fmla="*/ 2 w 3"/>
                  <a:gd name="T11" fmla="*/ 4 h 4"/>
                  <a:gd name="T12" fmla="*/ 2 w 3"/>
                  <a:gd name="T13" fmla="*/ 4 h 4"/>
                  <a:gd name="T14" fmla="*/ 3 w 3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19" name="Freeform 3092"/>
              <p:cNvSpPr>
                <a:spLocks/>
              </p:cNvSpPr>
              <p:nvPr/>
            </p:nvSpPr>
            <p:spPr bwMode="auto">
              <a:xfrm>
                <a:off x="855" y="325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20" name="Freeform 3093"/>
              <p:cNvSpPr>
                <a:spLocks/>
              </p:cNvSpPr>
              <p:nvPr/>
            </p:nvSpPr>
            <p:spPr bwMode="auto">
              <a:xfrm>
                <a:off x="855" y="326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21" name="Freeform 3094"/>
              <p:cNvSpPr>
                <a:spLocks/>
              </p:cNvSpPr>
              <p:nvPr/>
            </p:nvSpPr>
            <p:spPr bwMode="auto">
              <a:xfrm>
                <a:off x="855" y="326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22" name="Freeform 3095"/>
              <p:cNvSpPr>
                <a:spLocks/>
              </p:cNvSpPr>
              <p:nvPr/>
            </p:nvSpPr>
            <p:spPr bwMode="auto">
              <a:xfrm>
                <a:off x="855" y="327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23" name="Freeform 3096"/>
              <p:cNvSpPr>
                <a:spLocks/>
              </p:cNvSpPr>
              <p:nvPr/>
            </p:nvSpPr>
            <p:spPr bwMode="auto">
              <a:xfrm>
                <a:off x="855" y="328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24" name="Freeform 3097"/>
              <p:cNvSpPr>
                <a:spLocks/>
              </p:cNvSpPr>
              <p:nvPr/>
            </p:nvSpPr>
            <p:spPr bwMode="auto">
              <a:xfrm>
                <a:off x="855" y="328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25" name="Freeform 3098"/>
              <p:cNvSpPr>
                <a:spLocks/>
              </p:cNvSpPr>
              <p:nvPr/>
            </p:nvSpPr>
            <p:spPr bwMode="auto">
              <a:xfrm>
                <a:off x="855" y="329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26" name="Freeform 3099"/>
              <p:cNvSpPr>
                <a:spLocks/>
              </p:cNvSpPr>
              <p:nvPr/>
            </p:nvSpPr>
            <p:spPr bwMode="auto">
              <a:xfrm>
                <a:off x="855" y="329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27" name="Freeform 3100"/>
              <p:cNvSpPr>
                <a:spLocks/>
              </p:cNvSpPr>
              <p:nvPr/>
            </p:nvSpPr>
            <p:spPr bwMode="auto">
              <a:xfrm>
                <a:off x="855" y="330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28" name="Freeform 3101"/>
              <p:cNvSpPr>
                <a:spLocks/>
              </p:cNvSpPr>
              <p:nvPr/>
            </p:nvSpPr>
            <p:spPr bwMode="auto">
              <a:xfrm>
                <a:off x="855" y="331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29" name="Freeform 3102"/>
              <p:cNvSpPr>
                <a:spLocks/>
              </p:cNvSpPr>
              <p:nvPr/>
            </p:nvSpPr>
            <p:spPr bwMode="auto">
              <a:xfrm>
                <a:off x="855" y="331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30" name="Freeform 3103"/>
              <p:cNvSpPr>
                <a:spLocks/>
              </p:cNvSpPr>
              <p:nvPr/>
            </p:nvSpPr>
            <p:spPr bwMode="auto">
              <a:xfrm>
                <a:off x="855" y="332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31" name="Freeform 3104"/>
              <p:cNvSpPr>
                <a:spLocks/>
              </p:cNvSpPr>
              <p:nvPr/>
            </p:nvSpPr>
            <p:spPr bwMode="auto">
              <a:xfrm>
                <a:off x="855" y="332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32" name="Freeform 3105"/>
              <p:cNvSpPr>
                <a:spLocks/>
              </p:cNvSpPr>
              <p:nvPr/>
            </p:nvSpPr>
            <p:spPr bwMode="auto">
              <a:xfrm>
                <a:off x="855" y="333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33" name="Freeform 3106"/>
              <p:cNvSpPr>
                <a:spLocks/>
              </p:cNvSpPr>
              <p:nvPr/>
            </p:nvSpPr>
            <p:spPr bwMode="auto">
              <a:xfrm>
                <a:off x="855" y="334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34" name="Freeform 3107"/>
              <p:cNvSpPr>
                <a:spLocks/>
              </p:cNvSpPr>
              <p:nvPr/>
            </p:nvSpPr>
            <p:spPr bwMode="auto">
              <a:xfrm>
                <a:off x="855" y="334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35" name="Freeform 3108"/>
              <p:cNvSpPr>
                <a:spLocks/>
              </p:cNvSpPr>
              <p:nvPr/>
            </p:nvSpPr>
            <p:spPr bwMode="auto">
              <a:xfrm>
                <a:off x="855" y="335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36" name="Freeform 3109"/>
              <p:cNvSpPr>
                <a:spLocks/>
              </p:cNvSpPr>
              <p:nvPr/>
            </p:nvSpPr>
            <p:spPr bwMode="auto">
              <a:xfrm>
                <a:off x="855" y="335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37" name="Freeform 3110"/>
              <p:cNvSpPr>
                <a:spLocks/>
              </p:cNvSpPr>
              <p:nvPr/>
            </p:nvSpPr>
            <p:spPr bwMode="auto">
              <a:xfrm>
                <a:off x="855" y="336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38" name="Freeform 3111"/>
              <p:cNvSpPr>
                <a:spLocks/>
              </p:cNvSpPr>
              <p:nvPr/>
            </p:nvSpPr>
            <p:spPr bwMode="auto">
              <a:xfrm>
                <a:off x="855" y="337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39" name="Freeform 3112"/>
              <p:cNvSpPr>
                <a:spLocks/>
              </p:cNvSpPr>
              <p:nvPr/>
            </p:nvSpPr>
            <p:spPr bwMode="auto">
              <a:xfrm>
                <a:off x="855" y="337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40" name="Freeform 3113"/>
              <p:cNvSpPr>
                <a:spLocks/>
              </p:cNvSpPr>
              <p:nvPr/>
            </p:nvSpPr>
            <p:spPr bwMode="auto">
              <a:xfrm>
                <a:off x="855" y="338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41" name="Freeform 3114"/>
              <p:cNvSpPr>
                <a:spLocks/>
              </p:cNvSpPr>
              <p:nvPr/>
            </p:nvSpPr>
            <p:spPr bwMode="auto">
              <a:xfrm>
                <a:off x="855" y="338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42" name="Freeform 3115"/>
              <p:cNvSpPr>
                <a:spLocks/>
              </p:cNvSpPr>
              <p:nvPr/>
            </p:nvSpPr>
            <p:spPr bwMode="auto">
              <a:xfrm>
                <a:off x="855" y="339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43" name="Freeform 3116"/>
              <p:cNvSpPr>
                <a:spLocks/>
              </p:cNvSpPr>
              <p:nvPr/>
            </p:nvSpPr>
            <p:spPr bwMode="auto">
              <a:xfrm>
                <a:off x="855" y="340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44" name="Freeform 3117"/>
              <p:cNvSpPr>
                <a:spLocks/>
              </p:cNvSpPr>
              <p:nvPr/>
            </p:nvSpPr>
            <p:spPr bwMode="auto">
              <a:xfrm>
                <a:off x="855" y="340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45" name="Freeform 3118"/>
              <p:cNvSpPr>
                <a:spLocks/>
              </p:cNvSpPr>
              <p:nvPr/>
            </p:nvSpPr>
            <p:spPr bwMode="auto">
              <a:xfrm>
                <a:off x="855" y="341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46" name="Freeform 3119"/>
              <p:cNvSpPr>
                <a:spLocks/>
              </p:cNvSpPr>
              <p:nvPr/>
            </p:nvSpPr>
            <p:spPr bwMode="auto">
              <a:xfrm>
                <a:off x="855" y="342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47" name="Freeform 3120"/>
              <p:cNvSpPr>
                <a:spLocks/>
              </p:cNvSpPr>
              <p:nvPr/>
            </p:nvSpPr>
            <p:spPr bwMode="auto">
              <a:xfrm>
                <a:off x="855" y="342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48" name="Freeform 3121"/>
              <p:cNvSpPr>
                <a:spLocks/>
              </p:cNvSpPr>
              <p:nvPr/>
            </p:nvSpPr>
            <p:spPr bwMode="auto">
              <a:xfrm>
                <a:off x="855" y="343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49" name="Freeform 3122"/>
              <p:cNvSpPr>
                <a:spLocks/>
              </p:cNvSpPr>
              <p:nvPr/>
            </p:nvSpPr>
            <p:spPr bwMode="auto">
              <a:xfrm>
                <a:off x="855" y="343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50" name="Freeform 3123"/>
              <p:cNvSpPr>
                <a:spLocks/>
              </p:cNvSpPr>
              <p:nvPr/>
            </p:nvSpPr>
            <p:spPr bwMode="auto">
              <a:xfrm>
                <a:off x="855" y="344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51" name="Freeform 3124"/>
              <p:cNvSpPr>
                <a:spLocks/>
              </p:cNvSpPr>
              <p:nvPr/>
            </p:nvSpPr>
            <p:spPr bwMode="auto">
              <a:xfrm>
                <a:off x="855" y="345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52" name="Freeform 3125"/>
              <p:cNvSpPr>
                <a:spLocks/>
              </p:cNvSpPr>
              <p:nvPr/>
            </p:nvSpPr>
            <p:spPr bwMode="auto">
              <a:xfrm>
                <a:off x="855" y="345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53" name="Freeform 3126"/>
              <p:cNvSpPr>
                <a:spLocks/>
              </p:cNvSpPr>
              <p:nvPr/>
            </p:nvSpPr>
            <p:spPr bwMode="auto">
              <a:xfrm>
                <a:off x="855" y="346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54" name="Freeform 3127"/>
              <p:cNvSpPr>
                <a:spLocks/>
              </p:cNvSpPr>
              <p:nvPr/>
            </p:nvSpPr>
            <p:spPr bwMode="auto">
              <a:xfrm>
                <a:off x="855" y="346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55" name="Freeform 3128"/>
              <p:cNvSpPr>
                <a:spLocks/>
              </p:cNvSpPr>
              <p:nvPr/>
            </p:nvSpPr>
            <p:spPr bwMode="auto">
              <a:xfrm>
                <a:off x="855" y="347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56" name="Freeform 3129"/>
              <p:cNvSpPr>
                <a:spLocks/>
              </p:cNvSpPr>
              <p:nvPr/>
            </p:nvSpPr>
            <p:spPr bwMode="auto">
              <a:xfrm>
                <a:off x="855" y="348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57" name="Freeform 3130"/>
              <p:cNvSpPr>
                <a:spLocks/>
              </p:cNvSpPr>
              <p:nvPr/>
            </p:nvSpPr>
            <p:spPr bwMode="auto">
              <a:xfrm>
                <a:off x="855" y="348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58" name="Freeform 3131"/>
              <p:cNvSpPr>
                <a:spLocks/>
              </p:cNvSpPr>
              <p:nvPr/>
            </p:nvSpPr>
            <p:spPr bwMode="auto">
              <a:xfrm>
                <a:off x="855" y="349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59" name="Freeform 3132"/>
              <p:cNvSpPr>
                <a:spLocks/>
              </p:cNvSpPr>
              <p:nvPr/>
            </p:nvSpPr>
            <p:spPr bwMode="auto">
              <a:xfrm>
                <a:off x="855" y="349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60" name="Freeform 3133"/>
              <p:cNvSpPr>
                <a:spLocks/>
              </p:cNvSpPr>
              <p:nvPr/>
            </p:nvSpPr>
            <p:spPr bwMode="auto">
              <a:xfrm>
                <a:off x="855" y="350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61" name="Freeform 3134"/>
              <p:cNvSpPr>
                <a:spLocks/>
              </p:cNvSpPr>
              <p:nvPr/>
            </p:nvSpPr>
            <p:spPr bwMode="auto">
              <a:xfrm>
                <a:off x="855" y="351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62" name="Freeform 3135"/>
              <p:cNvSpPr>
                <a:spLocks/>
              </p:cNvSpPr>
              <p:nvPr/>
            </p:nvSpPr>
            <p:spPr bwMode="auto">
              <a:xfrm>
                <a:off x="855" y="351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63" name="Freeform 3136"/>
              <p:cNvSpPr>
                <a:spLocks/>
              </p:cNvSpPr>
              <p:nvPr/>
            </p:nvSpPr>
            <p:spPr bwMode="auto">
              <a:xfrm>
                <a:off x="855" y="352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64" name="Freeform 3137"/>
              <p:cNvSpPr>
                <a:spLocks/>
              </p:cNvSpPr>
              <p:nvPr/>
            </p:nvSpPr>
            <p:spPr bwMode="auto">
              <a:xfrm>
                <a:off x="855" y="352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65" name="Freeform 3138"/>
              <p:cNvSpPr>
                <a:spLocks/>
              </p:cNvSpPr>
              <p:nvPr/>
            </p:nvSpPr>
            <p:spPr bwMode="auto">
              <a:xfrm>
                <a:off x="855" y="353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66" name="Freeform 3139"/>
              <p:cNvSpPr>
                <a:spLocks/>
              </p:cNvSpPr>
              <p:nvPr/>
            </p:nvSpPr>
            <p:spPr bwMode="auto">
              <a:xfrm>
                <a:off x="855" y="354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67" name="Freeform 3140"/>
              <p:cNvSpPr>
                <a:spLocks/>
              </p:cNvSpPr>
              <p:nvPr/>
            </p:nvSpPr>
            <p:spPr bwMode="auto">
              <a:xfrm>
                <a:off x="855" y="354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68" name="Freeform 3141"/>
              <p:cNvSpPr>
                <a:spLocks/>
              </p:cNvSpPr>
              <p:nvPr/>
            </p:nvSpPr>
            <p:spPr bwMode="auto">
              <a:xfrm>
                <a:off x="855" y="355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69" name="Freeform 3142"/>
              <p:cNvSpPr>
                <a:spLocks/>
              </p:cNvSpPr>
              <p:nvPr/>
            </p:nvSpPr>
            <p:spPr bwMode="auto">
              <a:xfrm>
                <a:off x="855" y="355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70" name="Freeform 3143"/>
              <p:cNvSpPr>
                <a:spLocks/>
              </p:cNvSpPr>
              <p:nvPr/>
            </p:nvSpPr>
            <p:spPr bwMode="auto">
              <a:xfrm>
                <a:off x="855" y="356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71" name="Freeform 3144"/>
              <p:cNvSpPr>
                <a:spLocks/>
              </p:cNvSpPr>
              <p:nvPr/>
            </p:nvSpPr>
            <p:spPr bwMode="auto">
              <a:xfrm>
                <a:off x="855" y="357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72" name="Freeform 3145"/>
              <p:cNvSpPr>
                <a:spLocks/>
              </p:cNvSpPr>
              <p:nvPr/>
            </p:nvSpPr>
            <p:spPr bwMode="auto">
              <a:xfrm>
                <a:off x="855" y="357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73" name="Freeform 3146"/>
              <p:cNvSpPr>
                <a:spLocks/>
              </p:cNvSpPr>
              <p:nvPr/>
            </p:nvSpPr>
            <p:spPr bwMode="auto">
              <a:xfrm>
                <a:off x="855" y="358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74" name="Freeform 3147"/>
              <p:cNvSpPr>
                <a:spLocks/>
              </p:cNvSpPr>
              <p:nvPr/>
            </p:nvSpPr>
            <p:spPr bwMode="auto">
              <a:xfrm>
                <a:off x="855" y="358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75" name="Freeform 3148"/>
              <p:cNvSpPr>
                <a:spLocks/>
              </p:cNvSpPr>
              <p:nvPr/>
            </p:nvSpPr>
            <p:spPr bwMode="auto">
              <a:xfrm>
                <a:off x="855" y="359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76" name="Freeform 3149"/>
              <p:cNvSpPr>
                <a:spLocks/>
              </p:cNvSpPr>
              <p:nvPr/>
            </p:nvSpPr>
            <p:spPr bwMode="auto">
              <a:xfrm>
                <a:off x="855" y="360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77" name="Freeform 3150"/>
              <p:cNvSpPr>
                <a:spLocks/>
              </p:cNvSpPr>
              <p:nvPr/>
            </p:nvSpPr>
            <p:spPr bwMode="auto">
              <a:xfrm>
                <a:off x="855" y="360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78" name="Freeform 3151"/>
              <p:cNvSpPr>
                <a:spLocks/>
              </p:cNvSpPr>
              <p:nvPr/>
            </p:nvSpPr>
            <p:spPr bwMode="auto">
              <a:xfrm>
                <a:off x="855" y="361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79" name="Freeform 3152"/>
              <p:cNvSpPr>
                <a:spLocks/>
              </p:cNvSpPr>
              <p:nvPr/>
            </p:nvSpPr>
            <p:spPr bwMode="auto">
              <a:xfrm>
                <a:off x="855" y="361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80" name="Freeform 3153"/>
              <p:cNvSpPr>
                <a:spLocks/>
              </p:cNvSpPr>
              <p:nvPr/>
            </p:nvSpPr>
            <p:spPr bwMode="auto">
              <a:xfrm>
                <a:off x="855" y="362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81" name="Freeform 3154"/>
              <p:cNvSpPr>
                <a:spLocks/>
              </p:cNvSpPr>
              <p:nvPr/>
            </p:nvSpPr>
            <p:spPr bwMode="auto">
              <a:xfrm>
                <a:off x="855" y="363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82" name="Freeform 3155"/>
              <p:cNvSpPr>
                <a:spLocks/>
              </p:cNvSpPr>
              <p:nvPr/>
            </p:nvSpPr>
            <p:spPr bwMode="auto">
              <a:xfrm>
                <a:off x="855" y="363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83" name="Freeform 3156"/>
              <p:cNvSpPr>
                <a:spLocks/>
              </p:cNvSpPr>
              <p:nvPr/>
            </p:nvSpPr>
            <p:spPr bwMode="auto">
              <a:xfrm>
                <a:off x="855" y="364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84" name="Freeform 3157"/>
              <p:cNvSpPr>
                <a:spLocks/>
              </p:cNvSpPr>
              <p:nvPr/>
            </p:nvSpPr>
            <p:spPr bwMode="auto">
              <a:xfrm>
                <a:off x="855" y="364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85" name="Freeform 3158"/>
              <p:cNvSpPr>
                <a:spLocks/>
              </p:cNvSpPr>
              <p:nvPr/>
            </p:nvSpPr>
            <p:spPr bwMode="auto">
              <a:xfrm>
                <a:off x="855" y="365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86" name="Freeform 3159"/>
              <p:cNvSpPr>
                <a:spLocks/>
              </p:cNvSpPr>
              <p:nvPr/>
            </p:nvSpPr>
            <p:spPr bwMode="auto">
              <a:xfrm>
                <a:off x="855" y="366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87" name="Freeform 3160"/>
              <p:cNvSpPr>
                <a:spLocks/>
              </p:cNvSpPr>
              <p:nvPr/>
            </p:nvSpPr>
            <p:spPr bwMode="auto">
              <a:xfrm>
                <a:off x="855" y="366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88" name="Freeform 3161"/>
              <p:cNvSpPr>
                <a:spLocks/>
              </p:cNvSpPr>
              <p:nvPr/>
            </p:nvSpPr>
            <p:spPr bwMode="auto">
              <a:xfrm>
                <a:off x="855" y="367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89" name="Freeform 3162"/>
              <p:cNvSpPr>
                <a:spLocks/>
              </p:cNvSpPr>
              <p:nvPr/>
            </p:nvSpPr>
            <p:spPr bwMode="auto">
              <a:xfrm>
                <a:off x="855" y="367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90" name="Freeform 3163"/>
              <p:cNvSpPr>
                <a:spLocks/>
              </p:cNvSpPr>
              <p:nvPr/>
            </p:nvSpPr>
            <p:spPr bwMode="auto">
              <a:xfrm>
                <a:off x="855" y="368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91" name="Freeform 3164"/>
              <p:cNvSpPr>
                <a:spLocks/>
              </p:cNvSpPr>
              <p:nvPr/>
            </p:nvSpPr>
            <p:spPr bwMode="auto">
              <a:xfrm>
                <a:off x="855" y="369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292" name="Freeform 3165"/>
              <p:cNvSpPr>
                <a:spLocks/>
              </p:cNvSpPr>
              <p:nvPr/>
            </p:nvSpPr>
            <p:spPr bwMode="auto">
              <a:xfrm>
                <a:off x="855" y="369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412" name="Group 3509"/>
            <p:cNvGrpSpPr>
              <a:grpSpLocks/>
            </p:cNvGrpSpPr>
            <p:nvPr/>
          </p:nvGrpSpPr>
          <p:grpSpPr bwMode="auto">
            <a:xfrm>
              <a:off x="1487" y="1626"/>
              <a:ext cx="3" cy="2056"/>
              <a:chOff x="1487" y="1626"/>
              <a:chExt cx="3" cy="2056"/>
            </a:xfrm>
          </p:grpSpPr>
          <p:grpSp>
            <p:nvGrpSpPr>
              <p:cNvPr id="17809" name="Group 3367"/>
              <p:cNvGrpSpPr>
                <a:grpSpLocks/>
              </p:cNvGrpSpPr>
              <p:nvPr/>
            </p:nvGrpSpPr>
            <p:grpSpPr bwMode="auto">
              <a:xfrm>
                <a:off x="1487" y="1626"/>
                <a:ext cx="3" cy="1205"/>
                <a:chOff x="1487" y="1626"/>
                <a:chExt cx="3" cy="1205"/>
              </a:xfrm>
            </p:grpSpPr>
            <p:sp>
              <p:nvSpPr>
                <p:cNvPr id="17951" name="Freeform 3167"/>
                <p:cNvSpPr>
                  <a:spLocks/>
                </p:cNvSpPr>
                <p:nvPr/>
              </p:nvSpPr>
              <p:spPr bwMode="auto">
                <a:xfrm>
                  <a:off x="1487" y="162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2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52" name="Freeform 3168"/>
                <p:cNvSpPr>
                  <a:spLocks/>
                </p:cNvSpPr>
                <p:nvPr/>
              </p:nvSpPr>
              <p:spPr bwMode="auto">
                <a:xfrm>
                  <a:off x="1487" y="163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53" name="Freeform 3169"/>
                <p:cNvSpPr>
                  <a:spLocks/>
                </p:cNvSpPr>
                <p:nvPr/>
              </p:nvSpPr>
              <p:spPr bwMode="auto">
                <a:xfrm>
                  <a:off x="1487" y="163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54" name="Freeform 3170"/>
                <p:cNvSpPr>
                  <a:spLocks/>
                </p:cNvSpPr>
                <p:nvPr/>
              </p:nvSpPr>
              <p:spPr bwMode="auto">
                <a:xfrm>
                  <a:off x="1487" y="164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55" name="Freeform 3171"/>
                <p:cNvSpPr>
                  <a:spLocks/>
                </p:cNvSpPr>
                <p:nvPr/>
              </p:nvSpPr>
              <p:spPr bwMode="auto">
                <a:xfrm>
                  <a:off x="1487" y="165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56" name="Freeform 3172"/>
                <p:cNvSpPr>
                  <a:spLocks/>
                </p:cNvSpPr>
                <p:nvPr/>
              </p:nvSpPr>
              <p:spPr bwMode="auto">
                <a:xfrm>
                  <a:off x="1487" y="165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57" name="Freeform 3173"/>
                <p:cNvSpPr>
                  <a:spLocks/>
                </p:cNvSpPr>
                <p:nvPr/>
              </p:nvSpPr>
              <p:spPr bwMode="auto">
                <a:xfrm>
                  <a:off x="1487" y="166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58" name="Freeform 3174"/>
                <p:cNvSpPr>
                  <a:spLocks/>
                </p:cNvSpPr>
                <p:nvPr/>
              </p:nvSpPr>
              <p:spPr bwMode="auto">
                <a:xfrm>
                  <a:off x="1487" y="166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59" name="Freeform 3175"/>
                <p:cNvSpPr>
                  <a:spLocks/>
                </p:cNvSpPr>
                <p:nvPr/>
              </p:nvSpPr>
              <p:spPr bwMode="auto">
                <a:xfrm>
                  <a:off x="1487" y="167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60" name="Freeform 3176"/>
                <p:cNvSpPr>
                  <a:spLocks/>
                </p:cNvSpPr>
                <p:nvPr/>
              </p:nvSpPr>
              <p:spPr bwMode="auto">
                <a:xfrm>
                  <a:off x="1487" y="168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61" name="Freeform 3177"/>
                <p:cNvSpPr>
                  <a:spLocks/>
                </p:cNvSpPr>
                <p:nvPr/>
              </p:nvSpPr>
              <p:spPr bwMode="auto">
                <a:xfrm>
                  <a:off x="1487" y="168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62" name="Freeform 3178"/>
                <p:cNvSpPr>
                  <a:spLocks/>
                </p:cNvSpPr>
                <p:nvPr/>
              </p:nvSpPr>
              <p:spPr bwMode="auto">
                <a:xfrm>
                  <a:off x="1487" y="169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63" name="Freeform 3179"/>
                <p:cNvSpPr>
                  <a:spLocks/>
                </p:cNvSpPr>
                <p:nvPr/>
              </p:nvSpPr>
              <p:spPr bwMode="auto">
                <a:xfrm>
                  <a:off x="1487" y="169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64" name="Freeform 3180"/>
                <p:cNvSpPr>
                  <a:spLocks/>
                </p:cNvSpPr>
                <p:nvPr/>
              </p:nvSpPr>
              <p:spPr bwMode="auto">
                <a:xfrm>
                  <a:off x="1487" y="170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65" name="Freeform 3181"/>
                <p:cNvSpPr>
                  <a:spLocks/>
                </p:cNvSpPr>
                <p:nvPr/>
              </p:nvSpPr>
              <p:spPr bwMode="auto">
                <a:xfrm>
                  <a:off x="1487" y="171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66" name="Freeform 3182"/>
                <p:cNvSpPr>
                  <a:spLocks/>
                </p:cNvSpPr>
                <p:nvPr/>
              </p:nvSpPr>
              <p:spPr bwMode="auto">
                <a:xfrm>
                  <a:off x="1487" y="171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67" name="Freeform 3183"/>
                <p:cNvSpPr>
                  <a:spLocks/>
                </p:cNvSpPr>
                <p:nvPr/>
              </p:nvSpPr>
              <p:spPr bwMode="auto">
                <a:xfrm>
                  <a:off x="1487" y="172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68" name="Freeform 3184"/>
                <p:cNvSpPr>
                  <a:spLocks/>
                </p:cNvSpPr>
                <p:nvPr/>
              </p:nvSpPr>
              <p:spPr bwMode="auto">
                <a:xfrm>
                  <a:off x="1487" y="172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69" name="Freeform 3185"/>
                <p:cNvSpPr>
                  <a:spLocks/>
                </p:cNvSpPr>
                <p:nvPr/>
              </p:nvSpPr>
              <p:spPr bwMode="auto">
                <a:xfrm>
                  <a:off x="1487" y="173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70" name="Freeform 3186"/>
                <p:cNvSpPr>
                  <a:spLocks/>
                </p:cNvSpPr>
                <p:nvPr/>
              </p:nvSpPr>
              <p:spPr bwMode="auto">
                <a:xfrm>
                  <a:off x="1487" y="174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71" name="Freeform 3187"/>
                <p:cNvSpPr>
                  <a:spLocks/>
                </p:cNvSpPr>
                <p:nvPr/>
              </p:nvSpPr>
              <p:spPr bwMode="auto">
                <a:xfrm>
                  <a:off x="1487" y="174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72" name="Freeform 3188"/>
                <p:cNvSpPr>
                  <a:spLocks/>
                </p:cNvSpPr>
                <p:nvPr/>
              </p:nvSpPr>
              <p:spPr bwMode="auto">
                <a:xfrm>
                  <a:off x="1487" y="175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73" name="Freeform 3189"/>
                <p:cNvSpPr>
                  <a:spLocks/>
                </p:cNvSpPr>
                <p:nvPr/>
              </p:nvSpPr>
              <p:spPr bwMode="auto">
                <a:xfrm>
                  <a:off x="1487" y="175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74" name="Freeform 3190"/>
                <p:cNvSpPr>
                  <a:spLocks/>
                </p:cNvSpPr>
                <p:nvPr/>
              </p:nvSpPr>
              <p:spPr bwMode="auto">
                <a:xfrm>
                  <a:off x="1487" y="176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75" name="Freeform 3191"/>
                <p:cNvSpPr>
                  <a:spLocks/>
                </p:cNvSpPr>
                <p:nvPr/>
              </p:nvSpPr>
              <p:spPr bwMode="auto">
                <a:xfrm>
                  <a:off x="1487" y="177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76" name="Freeform 3192"/>
                <p:cNvSpPr>
                  <a:spLocks/>
                </p:cNvSpPr>
                <p:nvPr/>
              </p:nvSpPr>
              <p:spPr bwMode="auto">
                <a:xfrm>
                  <a:off x="1487" y="177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77" name="Freeform 3193"/>
                <p:cNvSpPr>
                  <a:spLocks/>
                </p:cNvSpPr>
                <p:nvPr/>
              </p:nvSpPr>
              <p:spPr bwMode="auto">
                <a:xfrm>
                  <a:off x="1487" y="178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78" name="Freeform 3194"/>
                <p:cNvSpPr>
                  <a:spLocks/>
                </p:cNvSpPr>
                <p:nvPr/>
              </p:nvSpPr>
              <p:spPr bwMode="auto">
                <a:xfrm>
                  <a:off x="1487" y="178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79" name="Freeform 3195"/>
                <p:cNvSpPr>
                  <a:spLocks/>
                </p:cNvSpPr>
                <p:nvPr/>
              </p:nvSpPr>
              <p:spPr bwMode="auto">
                <a:xfrm>
                  <a:off x="1487" y="179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80" name="Freeform 3196"/>
                <p:cNvSpPr>
                  <a:spLocks/>
                </p:cNvSpPr>
                <p:nvPr/>
              </p:nvSpPr>
              <p:spPr bwMode="auto">
                <a:xfrm>
                  <a:off x="1487" y="180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81" name="Freeform 3197"/>
                <p:cNvSpPr>
                  <a:spLocks/>
                </p:cNvSpPr>
                <p:nvPr/>
              </p:nvSpPr>
              <p:spPr bwMode="auto">
                <a:xfrm>
                  <a:off x="1487" y="180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82" name="Freeform 3198"/>
                <p:cNvSpPr>
                  <a:spLocks/>
                </p:cNvSpPr>
                <p:nvPr/>
              </p:nvSpPr>
              <p:spPr bwMode="auto">
                <a:xfrm>
                  <a:off x="1487" y="181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83" name="Freeform 3199"/>
                <p:cNvSpPr>
                  <a:spLocks/>
                </p:cNvSpPr>
                <p:nvPr/>
              </p:nvSpPr>
              <p:spPr bwMode="auto">
                <a:xfrm>
                  <a:off x="1487" y="181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84" name="Freeform 3200"/>
                <p:cNvSpPr>
                  <a:spLocks/>
                </p:cNvSpPr>
                <p:nvPr/>
              </p:nvSpPr>
              <p:spPr bwMode="auto">
                <a:xfrm>
                  <a:off x="1487" y="182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85" name="Freeform 3201"/>
                <p:cNvSpPr>
                  <a:spLocks/>
                </p:cNvSpPr>
                <p:nvPr/>
              </p:nvSpPr>
              <p:spPr bwMode="auto">
                <a:xfrm>
                  <a:off x="1487" y="183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86" name="Freeform 3202"/>
                <p:cNvSpPr>
                  <a:spLocks/>
                </p:cNvSpPr>
                <p:nvPr/>
              </p:nvSpPr>
              <p:spPr bwMode="auto">
                <a:xfrm>
                  <a:off x="1487" y="183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87" name="Freeform 3203"/>
                <p:cNvSpPr>
                  <a:spLocks/>
                </p:cNvSpPr>
                <p:nvPr/>
              </p:nvSpPr>
              <p:spPr bwMode="auto">
                <a:xfrm>
                  <a:off x="1487" y="184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88" name="Freeform 3204"/>
                <p:cNvSpPr>
                  <a:spLocks/>
                </p:cNvSpPr>
                <p:nvPr/>
              </p:nvSpPr>
              <p:spPr bwMode="auto">
                <a:xfrm>
                  <a:off x="1487" y="184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89" name="Freeform 3205"/>
                <p:cNvSpPr>
                  <a:spLocks/>
                </p:cNvSpPr>
                <p:nvPr/>
              </p:nvSpPr>
              <p:spPr bwMode="auto">
                <a:xfrm>
                  <a:off x="1487" y="185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90" name="Freeform 3206"/>
                <p:cNvSpPr>
                  <a:spLocks/>
                </p:cNvSpPr>
                <p:nvPr/>
              </p:nvSpPr>
              <p:spPr bwMode="auto">
                <a:xfrm>
                  <a:off x="1487" y="186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91" name="Freeform 3207"/>
                <p:cNvSpPr>
                  <a:spLocks/>
                </p:cNvSpPr>
                <p:nvPr/>
              </p:nvSpPr>
              <p:spPr bwMode="auto">
                <a:xfrm>
                  <a:off x="1487" y="186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92" name="Freeform 3208"/>
                <p:cNvSpPr>
                  <a:spLocks/>
                </p:cNvSpPr>
                <p:nvPr/>
              </p:nvSpPr>
              <p:spPr bwMode="auto">
                <a:xfrm>
                  <a:off x="1487" y="187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93" name="Freeform 3209"/>
                <p:cNvSpPr>
                  <a:spLocks/>
                </p:cNvSpPr>
                <p:nvPr/>
              </p:nvSpPr>
              <p:spPr bwMode="auto">
                <a:xfrm>
                  <a:off x="1487" y="187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94" name="Freeform 3210"/>
                <p:cNvSpPr>
                  <a:spLocks/>
                </p:cNvSpPr>
                <p:nvPr/>
              </p:nvSpPr>
              <p:spPr bwMode="auto">
                <a:xfrm>
                  <a:off x="1487" y="188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95" name="Freeform 3211"/>
                <p:cNvSpPr>
                  <a:spLocks/>
                </p:cNvSpPr>
                <p:nvPr/>
              </p:nvSpPr>
              <p:spPr bwMode="auto">
                <a:xfrm>
                  <a:off x="1487" y="189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96" name="Freeform 3212"/>
                <p:cNvSpPr>
                  <a:spLocks/>
                </p:cNvSpPr>
                <p:nvPr/>
              </p:nvSpPr>
              <p:spPr bwMode="auto">
                <a:xfrm>
                  <a:off x="1487" y="189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97" name="Freeform 3213"/>
                <p:cNvSpPr>
                  <a:spLocks/>
                </p:cNvSpPr>
                <p:nvPr/>
              </p:nvSpPr>
              <p:spPr bwMode="auto">
                <a:xfrm>
                  <a:off x="1487" y="190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98" name="Freeform 3214"/>
                <p:cNvSpPr>
                  <a:spLocks/>
                </p:cNvSpPr>
                <p:nvPr/>
              </p:nvSpPr>
              <p:spPr bwMode="auto">
                <a:xfrm>
                  <a:off x="1487" y="191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999" name="Freeform 3215"/>
                <p:cNvSpPr>
                  <a:spLocks/>
                </p:cNvSpPr>
                <p:nvPr/>
              </p:nvSpPr>
              <p:spPr bwMode="auto">
                <a:xfrm>
                  <a:off x="1487" y="191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00" name="Freeform 3216"/>
                <p:cNvSpPr>
                  <a:spLocks/>
                </p:cNvSpPr>
                <p:nvPr/>
              </p:nvSpPr>
              <p:spPr bwMode="auto">
                <a:xfrm>
                  <a:off x="1487" y="192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01" name="Freeform 3217"/>
                <p:cNvSpPr>
                  <a:spLocks/>
                </p:cNvSpPr>
                <p:nvPr/>
              </p:nvSpPr>
              <p:spPr bwMode="auto">
                <a:xfrm>
                  <a:off x="1487" y="192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02" name="Freeform 3218"/>
                <p:cNvSpPr>
                  <a:spLocks/>
                </p:cNvSpPr>
                <p:nvPr/>
              </p:nvSpPr>
              <p:spPr bwMode="auto">
                <a:xfrm>
                  <a:off x="1487" y="193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03" name="Freeform 3219"/>
                <p:cNvSpPr>
                  <a:spLocks/>
                </p:cNvSpPr>
                <p:nvPr/>
              </p:nvSpPr>
              <p:spPr bwMode="auto">
                <a:xfrm>
                  <a:off x="1487" y="194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04" name="Freeform 3220"/>
                <p:cNvSpPr>
                  <a:spLocks/>
                </p:cNvSpPr>
                <p:nvPr/>
              </p:nvSpPr>
              <p:spPr bwMode="auto">
                <a:xfrm>
                  <a:off x="1487" y="194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05" name="Freeform 3221"/>
                <p:cNvSpPr>
                  <a:spLocks/>
                </p:cNvSpPr>
                <p:nvPr/>
              </p:nvSpPr>
              <p:spPr bwMode="auto">
                <a:xfrm>
                  <a:off x="1487" y="195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06" name="Freeform 3222"/>
                <p:cNvSpPr>
                  <a:spLocks/>
                </p:cNvSpPr>
                <p:nvPr/>
              </p:nvSpPr>
              <p:spPr bwMode="auto">
                <a:xfrm>
                  <a:off x="1487" y="195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07" name="Freeform 3223"/>
                <p:cNvSpPr>
                  <a:spLocks/>
                </p:cNvSpPr>
                <p:nvPr/>
              </p:nvSpPr>
              <p:spPr bwMode="auto">
                <a:xfrm>
                  <a:off x="1487" y="196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08" name="Freeform 3224"/>
                <p:cNvSpPr>
                  <a:spLocks/>
                </p:cNvSpPr>
                <p:nvPr/>
              </p:nvSpPr>
              <p:spPr bwMode="auto">
                <a:xfrm>
                  <a:off x="1487" y="197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09" name="Freeform 3225"/>
                <p:cNvSpPr>
                  <a:spLocks/>
                </p:cNvSpPr>
                <p:nvPr/>
              </p:nvSpPr>
              <p:spPr bwMode="auto">
                <a:xfrm>
                  <a:off x="1487" y="197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10" name="Freeform 3226"/>
                <p:cNvSpPr>
                  <a:spLocks/>
                </p:cNvSpPr>
                <p:nvPr/>
              </p:nvSpPr>
              <p:spPr bwMode="auto">
                <a:xfrm>
                  <a:off x="1487" y="198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11" name="Freeform 3227"/>
                <p:cNvSpPr>
                  <a:spLocks/>
                </p:cNvSpPr>
                <p:nvPr/>
              </p:nvSpPr>
              <p:spPr bwMode="auto">
                <a:xfrm>
                  <a:off x="1487" y="198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12" name="Freeform 3228"/>
                <p:cNvSpPr>
                  <a:spLocks/>
                </p:cNvSpPr>
                <p:nvPr/>
              </p:nvSpPr>
              <p:spPr bwMode="auto">
                <a:xfrm>
                  <a:off x="1487" y="199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13" name="Freeform 3229"/>
                <p:cNvSpPr>
                  <a:spLocks/>
                </p:cNvSpPr>
                <p:nvPr/>
              </p:nvSpPr>
              <p:spPr bwMode="auto">
                <a:xfrm>
                  <a:off x="1487" y="200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14" name="Freeform 3230"/>
                <p:cNvSpPr>
                  <a:spLocks/>
                </p:cNvSpPr>
                <p:nvPr/>
              </p:nvSpPr>
              <p:spPr bwMode="auto">
                <a:xfrm>
                  <a:off x="1487" y="200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15" name="Freeform 3231"/>
                <p:cNvSpPr>
                  <a:spLocks/>
                </p:cNvSpPr>
                <p:nvPr/>
              </p:nvSpPr>
              <p:spPr bwMode="auto">
                <a:xfrm>
                  <a:off x="1487" y="201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16" name="Freeform 3232"/>
                <p:cNvSpPr>
                  <a:spLocks/>
                </p:cNvSpPr>
                <p:nvPr/>
              </p:nvSpPr>
              <p:spPr bwMode="auto">
                <a:xfrm>
                  <a:off x="1487" y="201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17" name="Freeform 3233"/>
                <p:cNvSpPr>
                  <a:spLocks/>
                </p:cNvSpPr>
                <p:nvPr/>
              </p:nvSpPr>
              <p:spPr bwMode="auto">
                <a:xfrm>
                  <a:off x="1487" y="202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18" name="Freeform 3234"/>
                <p:cNvSpPr>
                  <a:spLocks/>
                </p:cNvSpPr>
                <p:nvPr/>
              </p:nvSpPr>
              <p:spPr bwMode="auto">
                <a:xfrm>
                  <a:off x="1487" y="203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19" name="Freeform 3235"/>
                <p:cNvSpPr>
                  <a:spLocks/>
                </p:cNvSpPr>
                <p:nvPr/>
              </p:nvSpPr>
              <p:spPr bwMode="auto">
                <a:xfrm>
                  <a:off x="1487" y="203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20" name="Freeform 3236"/>
                <p:cNvSpPr>
                  <a:spLocks/>
                </p:cNvSpPr>
                <p:nvPr/>
              </p:nvSpPr>
              <p:spPr bwMode="auto">
                <a:xfrm>
                  <a:off x="1487" y="204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21" name="Freeform 3237"/>
                <p:cNvSpPr>
                  <a:spLocks/>
                </p:cNvSpPr>
                <p:nvPr/>
              </p:nvSpPr>
              <p:spPr bwMode="auto">
                <a:xfrm>
                  <a:off x="1487" y="204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22" name="Freeform 3238"/>
                <p:cNvSpPr>
                  <a:spLocks/>
                </p:cNvSpPr>
                <p:nvPr/>
              </p:nvSpPr>
              <p:spPr bwMode="auto">
                <a:xfrm>
                  <a:off x="1487" y="205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23" name="Freeform 3239"/>
                <p:cNvSpPr>
                  <a:spLocks/>
                </p:cNvSpPr>
                <p:nvPr/>
              </p:nvSpPr>
              <p:spPr bwMode="auto">
                <a:xfrm>
                  <a:off x="1487" y="206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24" name="Freeform 3240"/>
                <p:cNvSpPr>
                  <a:spLocks/>
                </p:cNvSpPr>
                <p:nvPr/>
              </p:nvSpPr>
              <p:spPr bwMode="auto">
                <a:xfrm>
                  <a:off x="1487" y="206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25" name="Freeform 3241"/>
                <p:cNvSpPr>
                  <a:spLocks/>
                </p:cNvSpPr>
                <p:nvPr/>
              </p:nvSpPr>
              <p:spPr bwMode="auto">
                <a:xfrm>
                  <a:off x="1487" y="207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26" name="Freeform 3242"/>
                <p:cNvSpPr>
                  <a:spLocks/>
                </p:cNvSpPr>
                <p:nvPr/>
              </p:nvSpPr>
              <p:spPr bwMode="auto">
                <a:xfrm>
                  <a:off x="1487" y="207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27" name="Freeform 3243"/>
                <p:cNvSpPr>
                  <a:spLocks/>
                </p:cNvSpPr>
                <p:nvPr/>
              </p:nvSpPr>
              <p:spPr bwMode="auto">
                <a:xfrm>
                  <a:off x="1487" y="208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28" name="Freeform 3244"/>
                <p:cNvSpPr>
                  <a:spLocks/>
                </p:cNvSpPr>
                <p:nvPr/>
              </p:nvSpPr>
              <p:spPr bwMode="auto">
                <a:xfrm>
                  <a:off x="1487" y="209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29" name="Freeform 3245"/>
                <p:cNvSpPr>
                  <a:spLocks/>
                </p:cNvSpPr>
                <p:nvPr/>
              </p:nvSpPr>
              <p:spPr bwMode="auto">
                <a:xfrm>
                  <a:off x="1487" y="209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30" name="Freeform 3246"/>
                <p:cNvSpPr>
                  <a:spLocks/>
                </p:cNvSpPr>
                <p:nvPr/>
              </p:nvSpPr>
              <p:spPr bwMode="auto">
                <a:xfrm>
                  <a:off x="1487" y="210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31" name="Freeform 3247"/>
                <p:cNvSpPr>
                  <a:spLocks/>
                </p:cNvSpPr>
                <p:nvPr/>
              </p:nvSpPr>
              <p:spPr bwMode="auto">
                <a:xfrm>
                  <a:off x="1487" y="210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32" name="Freeform 3248"/>
                <p:cNvSpPr>
                  <a:spLocks/>
                </p:cNvSpPr>
                <p:nvPr/>
              </p:nvSpPr>
              <p:spPr bwMode="auto">
                <a:xfrm>
                  <a:off x="1487" y="211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33" name="Freeform 3249"/>
                <p:cNvSpPr>
                  <a:spLocks/>
                </p:cNvSpPr>
                <p:nvPr/>
              </p:nvSpPr>
              <p:spPr bwMode="auto">
                <a:xfrm>
                  <a:off x="1487" y="212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34" name="Freeform 3250"/>
                <p:cNvSpPr>
                  <a:spLocks/>
                </p:cNvSpPr>
                <p:nvPr/>
              </p:nvSpPr>
              <p:spPr bwMode="auto">
                <a:xfrm>
                  <a:off x="1487" y="212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35" name="Freeform 3251"/>
                <p:cNvSpPr>
                  <a:spLocks/>
                </p:cNvSpPr>
                <p:nvPr/>
              </p:nvSpPr>
              <p:spPr bwMode="auto">
                <a:xfrm>
                  <a:off x="1487" y="213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36" name="Freeform 3252"/>
                <p:cNvSpPr>
                  <a:spLocks/>
                </p:cNvSpPr>
                <p:nvPr/>
              </p:nvSpPr>
              <p:spPr bwMode="auto">
                <a:xfrm>
                  <a:off x="1487" y="213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37" name="Freeform 3253"/>
                <p:cNvSpPr>
                  <a:spLocks/>
                </p:cNvSpPr>
                <p:nvPr/>
              </p:nvSpPr>
              <p:spPr bwMode="auto">
                <a:xfrm>
                  <a:off x="1487" y="214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38" name="Freeform 3254"/>
                <p:cNvSpPr>
                  <a:spLocks/>
                </p:cNvSpPr>
                <p:nvPr/>
              </p:nvSpPr>
              <p:spPr bwMode="auto">
                <a:xfrm>
                  <a:off x="1487" y="215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39" name="Freeform 3255"/>
                <p:cNvSpPr>
                  <a:spLocks/>
                </p:cNvSpPr>
                <p:nvPr/>
              </p:nvSpPr>
              <p:spPr bwMode="auto">
                <a:xfrm>
                  <a:off x="1487" y="215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40" name="Freeform 3256"/>
                <p:cNvSpPr>
                  <a:spLocks/>
                </p:cNvSpPr>
                <p:nvPr/>
              </p:nvSpPr>
              <p:spPr bwMode="auto">
                <a:xfrm>
                  <a:off x="1487" y="216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41" name="Freeform 3257"/>
                <p:cNvSpPr>
                  <a:spLocks/>
                </p:cNvSpPr>
                <p:nvPr/>
              </p:nvSpPr>
              <p:spPr bwMode="auto">
                <a:xfrm>
                  <a:off x="1487" y="216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42" name="Freeform 3258"/>
                <p:cNvSpPr>
                  <a:spLocks/>
                </p:cNvSpPr>
                <p:nvPr/>
              </p:nvSpPr>
              <p:spPr bwMode="auto">
                <a:xfrm>
                  <a:off x="1487" y="217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43" name="Freeform 3259"/>
                <p:cNvSpPr>
                  <a:spLocks/>
                </p:cNvSpPr>
                <p:nvPr/>
              </p:nvSpPr>
              <p:spPr bwMode="auto">
                <a:xfrm>
                  <a:off x="1487" y="218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44" name="Freeform 3260"/>
                <p:cNvSpPr>
                  <a:spLocks/>
                </p:cNvSpPr>
                <p:nvPr/>
              </p:nvSpPr>
              <p:spPr bwMode="auto">
                <a:xfrm>
                  <a:off x="1487" y="218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45" name="Freeform 3261"/>
                <p:cNvSpPr>
                  <a:spLocks/>
                </p:cNvSpPr>
                <p:nvPr/>
              </p:nvSpPr>
              <p:spPr bwMode="auto">
                <a:xfrm>
                  <a:off x="1487" y="219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46" name="Freeform 3262"/>
                <p:cNvSpPr>
                  <a:spLocks/>
                </p:cNvSpPr>
                <p:nvPr/>
              </p:nvSpPr>
              <p:spPr bwMode="auto">
                <a:xfrm>
                  <a:off x="1487" y="220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47" name="Freeform 3263"/>
                <p:cNvSpPr>
                  <a:spLocks/>
                </p:cNvSpPr>
                <p:nvPr/>
              </p:nvSpPr>
              <p:spPr bwMode="auto">
                <a:xfrm>
                  <a:off x="1487" y="220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48" name="Freeform 3264"/>
                <p:cNvSpPr>
                  <a:spLocks/>
                </p:cNvSpPr>
                <p:nvPr/>
              </p:nvSpPr>
              <p:spPr bwMode="auto">
                <a:xfrm>
                  <a:off x="1487" y="221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49" name="Freeform 3265"/>
                <p:cNvSpPr>
                  <a:spLocks/>
                </p:cNvSpPr>
                <p:nvPr/>
              </p:nvSpPr>
              <p:spPr bwMode="auto">
                <a:xfrm>
                  <a:off x="1487" y="221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50" name="Freeform 3266"/>
                <p:cNvSpPr>
                  <a:spLocks/>
                </p:cNvSpPr>
                <p:nvPr/>
              </p:nvSpPr>
              <p:spPr bwMode="auto">
                <a:xfrm>
                  <a:off x="1487" y="222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51" name="Freeform 3267"/>
                <p:cNvSpPr>
                  <a:spLocks/>
                </p:cNvSpPr>
                <p:nvPr/>
              </p:nvSpPr>
              <p:spPr bwMode="auto">
                <a:xfrm>
                  <a:off x="1487" y="223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52" name="Freeform 3268"/>
                <p:cNvSpPr>
                  <a:spLocks/>
                </p:cNvSpPr>
                <p:nvPr/>
              </p:nvSpPr>
              <p:spPr bwMode="auto">
                <a:xfrm>
                  <a:off x="1487" y="223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53" name="Freeform 3269"/>
                <p:cNvSpPr>
                  <a:spLocks/>
                </p:cNvSpPr>
                <p:nvPr/>
              </p:nvSpPr>
              <p:spPr bwMode="auto">
                <a:xfrm>
                  <a:off x="1487" y="224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54" name="Freeform 3270"/>
                <p:cNvSpPr>
                  <a:spLocks/>
                </p:cNvSpPr>
                <p:nvPr/>
              </p:nvSpPr>
              <p:spPr bwMode="auto">
                <a:xfrm>
                  <a:off x="1487" y="224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55" name="Freeform 3271"/>
                <p:cNvSpPr>
                  <a:spLocks/>
                </p:cNvSpPr>
                <p:nvPr/>
              </p:nvSpPr>
              <p:spPr bwMode="auto">
                <a:xfrm>
                  <a:off x="1487" y="225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56" name="Freeform 3272"/>
                <p:cNvSpPr>
                  <a:spLocks/>
                </p:cNvSpPr>
                <p:nvPr/>
              </p:nvSpPr>
              <p:spPr bwMode="auto">
                <a:xfrm>
                  <a:off x="1487" y="226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57" name="Freeform 3273"/>
                <p:cNvSpPr>
                  <a:spLocks/>
                </p:cNvSpPr>
                <p:nvPr/>
              </p:nvSpPr>
              <p:spPr bwMode="auto">
                <a:xfrm>
                  <a:off x="1487" y="226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58" name="Freeform 3274"/>
                <p:cNvSpPr>
                  <a:spLocks/>
                </p:cNvSpPr>
                <p:nvPr/>
              </p:nvSpPr>
              <p:spPr bwMode="auto">
                <a:xfrm>
                  <a:off x="1487" y="227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59" name="Freeform 3275"/>
                <p:cNvSpPr>
                  <a:spLocks/>
                </p:cNvSpPr>
                <p:nvPr/>
              </p:nvSpPr>
              <p:spPr bwMode="auto">
                <a:xfrm>
                  <a:off x="1487" y="227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60" name="Freeform 3276"/>
                <p:cNvSpPr>
                  <a:spLocks/>
                </p:cNvSpPr>
                <p:nvPr/>
              </p:nvSpPr>
              <p:spPr bwMode="auto">
                <a:xfrm>
                  <a:off x="1487" y="228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61" name="Freeform 3277"/>
                <p:cNvSpPr>
                  <a:spLocks/>
                </p:cNvSpPr>
                <p:nvPr/>
              </p:nvSpPr>
              <p:spPr bwMode="auto">
                <a:xfrm>
                  <a:off x="1487" y="229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62" name="Freeform 3278"/>
                <p:cNvSpPr>
                  <a:spLocks/>
                </p:cNvSpPr>
                <p:nvPr/>
              </p:nvSpPr>
              <p:spPr bwMode="auto">
                <a:xfrm>
                  <a:off x="1487" y="229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63" name="Freeform 3279"/>
                <p:cNvSpPr>
                  <a:spLocks/>
                </p:cNvSpPr>
                <p:nvPr/>
              </p:nvSpPr>
              <p:spPr bwMode="auto">
                <a:xfrm>
                  <a:off x="1487" y="230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64" name="Freeform 3280"/>
                <p:cNvSpPr>
                  <a:spLocks/>
                </p:cNvSpPr>
                <p:nvPr/>
              </p:nvSpPr>
              <p:spPr bwMode="auto">
                <a:xfrm>
                  <a:off x="1487" y="230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65" name="Freeform 3281"/>
                <p:cNvSpPr>
                  <a:spLocks/>
                </p:cNvSpPr>
                <p:nvPr/>
              </p:nvSpPr>
              <p:spPr bwMode="auto">
                <a:xfrm>
                  <a:off x="1487" y="231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66" name="Freeform 3282"/>
                <p:cNvSpPr>
                  <a:spLocks/>
                </p:cNvSpPr>
                <p:nvPr/>
              </p:nvSpPr>
              <p:spPr bwMode="auto">
                <a:xfrm>
                  <a:off x="1487" y="232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67" name="Freeform 3283"/>
                <p:cNvSpPr>
                  <a:spLocks/>
                </p:cNvSpPr>
                <p:nvPr/>
              </p:nvSpPr>
              <p:spPr bwMode="auto">
                <a:xfrm>
                  <a:off x="1487" y="232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68" name="Freeform 3284"/>
                <p:cNvSpPr>
                  <a:spLocks/>
                </p:cNvSpPr>
                <p:nvPr/>
              </p:nvSpPr>
              <p:spPr bwMode="auto">
                <a:xfrm>
                  <a:off x="1487" y="233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69" name="Freeform 3285"/>
                <p:cNvSpPr>
                  <a:spLocks/>
                </p:cNvSpPr>
                <p:nvPr/>
              </p:nvSpPr>
              <p:spPr bwMode="auto">
                <a:xfrm>
                  <a:off x="1487" y="233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70" name="Freeform 3286"/>
                <p:cNvSpPr>
                  <a:spLocks/>
                </p:cNvSpPr>
                <p:nvPr/>
              </p:nvSpPr>
              <p:spPr bwMode="auto">
                <a:xfrm>
                  <a:off x="1487" y="234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71" name="Freeform 3287"/>
                <p:cNvSpPr>
                  <a:spLocks/>
                </p:cNvSpPr>
                <p:nvPr/>
              </p:nvSpPr>
              <p:spPr bwMode="auto">
                <a:xfrm>
                  <a:off x="1487" y="235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72" name="Freeform 3288"/>
                <p:cNvSpPr>
                  <a:spLocks/>
                </p:cNvSpPr>
                <p:nvPr/>
              </p:nvSpPr>
              <p:spPr bwMode="auto">
                <a:xfrm>
                  <a:off x="1487" y="235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73" name="Freeform 3289"/>
                <p:cNvSpPr>
                  <a:spLocks/>
                </p:cNvSpPr>
                <p:nvPr/>
              </p:nvSpPr>
              <p:spPr bwMode="auto">
                <a:xfrm>
                  <a:off x="1487" y="236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74" name="Freeform 3290"/>
                <p:cNvSpPr>
                  <a:spLocks/>
                </p:cNvSpPr>
                <p:nvPr/>
              </p:nvSpPr>
              <p:spPr bwMode="auto">
                <a:xfrm>
                  <a:off x="1487" y="236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75" name="Freeform 3291"/>
                <p:cNvSpPr>
                  <a:spLocks/>
                </p:cNvSpPr>
                <p:nvPr/>
              </p:nvSpPr>
              <p:spPr bwMode="auto">
                <a:xfrm>
                  <a:off x="1487" y="237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76" name="Freeform 3292"/>
                <p:cNvSpPr>
                  <a:spLocks/>
                </p:cNvSpPr>
                <p:nvPr/>
              </p:nvSpPr>
              <p:spPr bwMode="auto">
                <a:xfrm>
                  <a:off x="1487" y="238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77" name="Freeform 3293"/>
                <p:cNvSpPr>
                  <a:spLocks/>
                </p:cNvSpPr>
                <p:nvPr/>
              </p:nvSpPr>
              <p:spPr bwMode="auto">
                <a:xfrm>
                  <a:off x="1487" y="238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78" name="Freeform 3294"/>
                <p:cNvSpPr>
                  <a:spLocks/>
                </p:cNvSpPr>
                <p:nvPr/>
              </p:nvSpPr>
              <p:spPr bwMode="auto">
                <a:xfrm>
                  <a:off x="1487" y="239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79" name="Freeform 3295"/>
                <p:cNvSpPr>
                  <a:spLocks/>
                </p:cNvSpPr>
                <p:nvPr/>
              </p:nvSpPr>
              <p:spPr bwMode="auto">
                <a:xfrm>
                  <a:off x="1487" y="239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80" name="Freeform 3296"/>
                <p:cNvSpPr>
                  <a:spLocks/>
                </p:cNvSpPr>
                <p:nvPr/>
              </p:nvSpPr>
              <p:spPr bwMode="auto">
                <a:xfrm>
                  <a:off x="1487" y="240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81" name="Freeform 3297"/>
                <p:cNvSpPr>
                  <a:spLocks/>
                </p:cNvSpPr>
                <p:nvPr/>
              </p:nvSpPr>
              <p:spPr bwMode="auto">
                <a:xfrm>
                  <a:off x="1487" y="241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82" name="Freeform 3298"/>
                <p:cNvSpPr>
                  <a:spLocks/>
                </p:cNvSpPr>
                <p:nvPr/>
              </p:nvSpPr>
              <p:spPr bwMode="auto">
                <a:xfrm>
                  <a:off x="1487" y="241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83" name="Freeform 3299"/>
                <p:cNvSpPr>
                  <a:spLocks/>
                </p:cNvSpPr>
                <p:nvPr/>
              </p:nvSpPr>
              <p:spPr bwMode="auto">
                <a:xfrm>
                  <a:off x="1487" y="242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84" name="Freeform 3300"/>
                <p:cNvSpPr>
                  <a:spLocks/>
                </p:cNvSpPr>
                <p:nvPr/>
              </p:nvSpPr>
              <p:spPr bwMode="auto">
                <a:xfrm>
                  <a:off x="1487" y="242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85" name="Freeform 3301"/>
                <p:cNvSpPr>
                  <a:spLocks/>
                </p:cNvSpPr>
                <p:nvPr/>
              </p:nvSpPr>
              <p:spPr bwMode="auto">
                <a:xfrm>
                  <a:off x="1487" y="243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86" name="Freeform 3302"/>
                <p:cNvSpPr>
                  <a:spLocks/>
                </p:cNvSpPr>
                <p:nvPr/>
              </p:nvSpPr>
              <p:spPr bwMode="auto">
                <a:xfrm>
                  <a:off x="1487" y="244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87" name="Freeform 3303"/>
                <p:cNvSpPr>
                  <a:spLocks/>
                </p:cNvSpPr>
                <p:nvPr/>
              </p:nvSpPr>
              <p:spPr bwMode="auto">
                <a:xfrm>
                  <a:off x="1487" y="244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88" name="Freeform 3304"/>
                <p:cNvSpPr>
                  <a:spLocks/>
                </p:cNvSpPr>
                <p:nvPr/>
              </p:nvSpPr>
              <p:spPr bwMode="auto">
                <a:xfrm>
                  <a:off x="1487" y="245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89" name="Freeform 3305"/>
                <p:cNvSpPr>
                  <a:spLocks/>
                </p:cNvSpPr>
                <p:nvPr/>
              </p:nvSpPr>
              <p:spPr bwMode="auto">
                <a:xfrm>
                  <a:off x="1487" y="245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90" name="Freeform 3306"/>
                <p:cNvSpPr>
                  <a:spLocks/>
                </p:cNvSpPr>
                <p:nvPr/>
              </p:nvSpPr>
              <p:spPr bwMode="auto">
                <a:xfrm>
                  <a:off x="1487" y="246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91" name="Freeform 3307"/>
                <p:cNvSpPr>
                  <a:spLocks/>
                </p:cNvSpPr>
                <p:nvPr/>
              </p:nvSpPr>
              <p:spPr bwMode="auto">
                <a:xfrm>
                  <a:off x="1487" y="247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92" name="Freeform 3308"/>
                <p:cNvSpPr>
                  <a:spLocks/>
                </p:cNvSpPr>
                <p:nvPr/>
              </p:nvSpPr>
              <p:spPr bwMode="auto">
                <a:xfrm>
                  <a:off x="1487" y="247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93" name="Freeform 3309"/>
                <p:cNvSpPr>
                  <a:spLocks/>
                </p:cNvSpPr>
                <p:nvPr/>
              </p:nvSpPr>
              <p:spPr bwMode="auto">
                <a:xfrm>
                  <a:off x="1487" y="248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94" name="Freeform 3310"/>
                <p:cNvSpPr>
                  <a:spLocks/>
                </p:cNvSpPr>
                <p:nvPr/>
              </p:nvSpPr>
              <p:spPr bwMode="auto">
                <a:xfrm>
                  <a:off x="1487" y="248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95" name="Freeform 3311"/>
                <p:cNvSpPr>
                  <a:spLocks/>
                </p:cNvSpPr>
                <p:nvPr/>
              </p:nvSpPr>
              <p:spPr bwMode="auto">
                <a:xfrm>
                  <a:off x="1487" y="2495"/>
                  <a:ext cx="3" cy="4"/>
                </a:xfrm>
                <a:custGeom>
                  <a:avLst/>
                  <a:gdLst>
                    <a:gd name="T0" fmla="*/ 3 w 3"/>
                    <a:gd name="T1" fmla="*/ 2 h 4"/>
                    <a:gd name="T2" fmla="*/ 3 w 3"/>
                    <a:gd name="T3" fmla="*/ 0 h 4"/>
                    <a:gd name="T4" fmla="*/ 2 w 3"/>
                    <a:gd name="T5" fmla="*/ 0 h 4"/>
                    <a:gd name="T6" fmla="*/ 0 w 3"/>
                    <a:gd name="T7" fmla="*/ 2 h 4"/>
                    <a:gd name="T8" fmla="*/ 0 w 3"/>
                    <a:gd name="T9" fmla="*/ 2 h 4"/>
                    <a:gd name="T10" fmla="*/ 2 w 3"/>
                    <a:gd name="T11" fmla="*/ 4 h 4"/>
                    <a:gd name="T12" fmla="*/ 2 w 3"/>
                    <a:gd name="T13" fmla="*/ 4 h 4"/>
                    <a:gd name="T14" fmla="*/ 3 w 3"/>
                    <a:gd name="T15" fmla="*/ 2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"/>
                    <a:gd name="T26" fmla="*/ 3 w 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96" name="Freeform 3312"/>
                <p:cNvSpPr>
                  <a:spLocks/>
                </p:cNvSpPr>
                <p:nvPr/>
              </p:nvSpPr>
              <p:spPr bwMode="auto">
                <a:xfrm>
                  <a:off x="1487" y="250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97" name="Freeform 3313"/>
                <p:cNvSpPr>
                  <a:spLocks/>
                </p:cNvSpPr>
                <p:nvPr/>
              </p:nvSpPr>
              <p:spPr bwMode="auto">
                <a:xfrm>
                  <a:off x="1487" y="250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98" name="Freeform 3314"/>
                <p:cNvSpPr>
                  <a:spLocks/>
                </p:cNvSpPr>
                <p:nvPr/>
              </p:nvSpPr>
              <p:spPr bwMode="auto">
                <a:xfrm>
                  <a:off x="1487" y="251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099" name="Freeform 3315"/>
                <p:cNvSpPr>
                  <a:spLocks/>
                </p:cNvSpPr>
                <p:nvPr/>
              </p:nvSpPr>
              <p:spPr bwMode="auto">
                <a:xfrm>
                  <a:off x="1487" y="252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00" name="Freeform 3316"/>
                <p:cNvSpPr>
                  <a:spLocks/>
                </p:cNvSpPr>
                <p:nvPr/>
              </p:nvSpPr>
              <p:spPr bwMode="auto">
                <a:xfrm>
                  <a:off x="1487" y="252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01" name="Freeform 3317"/>
                <p:cNvSpPr>
                  <a:spLocks/>
                </p:cNvSpPr>
                <p:nvPr/>
              </p:nvSpPr>
              <p:spPr bwMode="auto">
                <a:xfrm>
                  <a:off x="1487" y="253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02" name="Freeform 3318"/>
                <p:cNvSpPr>
                  <a:spLocks/>
                </p:cNvSpPr>
                <p:nvPr/>
              </p:nvSpPr>
              <p:spPr bwMode="auto">
                <a:xfrm>
                  <a:off x="1487" y="253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03" name="Freeform 3319"/>
                <p:cNvSpPr>
                  <a:spLocks/>
                </p:cNvSpPr>
                <p:nvPr/>
              </p:nvSpPr>
              <p:spPr bwMode="auto">
                <a:xfrm>
                  <a:off x="1487" y="254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04" name="Freeform 3320"/>
                <p:cNvSpPr>
                  <a:spLocks/>
                </p:cNvSpPr>
                <p:nvPr/>
              </p:nvSpPr>
              <p:spPr bwMode="auto">
                <a:xfrm>
                  <a:off x="1487" y="255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05" name="Freeform 3321"/>
                <p:cNvSpPr>
                  <a:spLocks/>
                </p:cNvSpPr>
                <p:nvPr/>
              </p:nvSpPr>
              <p:spPr bwMode="auto">
                <a:xfrm>
                  <a:off x="1487" y="255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06" name="Freeform 3322"/>
                <p:cNvSpPr>
                  <a:spLocks/>
                </p:cNvSpPr>
                <p:nvPr/>
              </p:nvSpPr>
              <p:spPr bwMode="auto">
                <a:xfrm>
                  <a:off x="1487" y="256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07" name="Freeform 3323"/>
                <p:cNvSpPr>
                  <a:spLocks/>
                </p:cNvSpPr>
                <p:nvPr/>
              </p:nvSpPr>
              <p:spPr bwMode="auto">
                <a:xfrm>
                  <a:off x="1487" y="256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08" name="Freeform 3324"/>
                <p:cNvSpPr>
                  <a:spLocks/>
                </p:cNvSpPr>
                <p:nvPr/>
              </p:nvSpPr>
              <p:spPr bwMode="auto">
                <a:xfrm>
                  <a:off x="1487" y="257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09" name="Freeform 3325"/>
                <p:cNvSpPr>
                  <a:spLocks/>
                </p:cNvSpPr>
                <p:nvPr/>
              </p:nvSpPr>
              <p:spPr bwMode="auto">
                <a:xfrm>
                  <a:off x="1487" y="258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10" name="Freeform 3326"/>
                <p:cNvSpPr>
                  <a:spLocks/>
                </p:cNvSpPr>
                <p:nvPr/>
              </p:nvSpPr>
              <p:spPr bwMode="auto">
                <a:xfrm>
                  <a:off x="1487" y="258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11" name="Freeform 3327"/>
                <p:cNvSpPr>
                  <a:spLocks/>
                </p:cNvSpPr>
                <p:nvPr/>
              </p:nvSpPr>
              <p:spPr bwMode="auto">
                <a:xfrm>
                  <a:off x="1487" y="259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12" name="Freeform 3328"/>
                <p:cNvSpPr>
                  <a:spLocks/>
                </p:cNvSpPr>
                <p:nvPr/>
              </p:nvSpPr>
              <p:spPr bwMode="auto">
                <a:xfrm>
                  <a:off x="1487" y="259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13" name="Freeform 3329"/>
                <p:cNvSpPr>
                  <a:spLocks/>
                </p:cNvSpPr>
                <p:nvPr/>
              </p:nvSpPr>
              <p:spPr bwMode="auto">
                <a:xfrm>
                  <a:off x="1487" y="260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14" name="Freeform 3330"/>
                <p:cNvSpPr>
                  <a:spLocks/>
                </p:cNvSpPr>
                <p:nvPr/>
              </p:nvSpPr>
              <p:spPr bwMode="auto">
                <a:xfrm>
                  <a:off x="1487" y="261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15" name="Freeform 3331"/>
                <p:cNvSpPr>
                  <a:spLocks/>
                </p:cNvSpPr>
                <p:nvPr/>
              </p:nvSpPr>
              <p:spPr bwMode="auto">
                <a:xfrm>
                  <a:off x="1487" y="261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16" name="Freeform 3332"/>
                <p:cNvSpPr>
                  <a:spLocks/>
                </p:cNvSpPr>
                <p:nvPr/>
              </p:nvSpPr>
              <p:spPr bwMode="auto">
                <a:xfrm>
                  <a:off x="1487" y="262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17" name="Freeform 3333"/>
                <p:cNvSpPr>
                  <a:spLocks/>
                </p:cNvSpPr>
                <p:nvPr/>
              </p:nvSpPr>
              <p:spPr bwMode="auto">
                <a:xfrm>
                  <a:off x="1487" y="262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18" name="Freeform 3334"/>
                <p:cNvSpPr>
                  <a:spLocks/>
                </p:cNvSpPr>
                <p:nvPr/>
              </p:nvSpPr>
              <p:spPr bwMode="auto">
                <a:xfrm>
                  <a:off x="1487" y="263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19" name="Freeform 3335"/>
                <p:cNvSpPr>
                  <a:spLocks/>
                </p:cNvSpPr>
                <p:nvPr/>
              </p:nvSpPr>
              <p:spPr bwMode="auto">
                <a:xfrm>
                  <a:off x="1487" y="264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20" name="Freeform 3336"/>
                <p:cNvSpPr>
                  <a:spLocks/>
                </p:cNvSpPr>
                <p:nvPr/>
              </p:nvSpPr>
              <p:spPr bwMode="auto">
                <a:xfrm>
                  <a:off x="1487" y="2646"/>
                  <a:ext cx="3" cy="4"/>
                </a:xfrm>
                <a:custGeom>
                  <a:avLst/>
                  <a:gdLst>
                    <a:gd name="T0" fmla="*/ 3 w 3"/>
                    <a:gd name="T1" fmla="*/ 2 h 4"/>
                    <a:gd name="T2" fmla="*/ 3 w 3"/>
                    <a:gd name="T3" fmla="*/ 0 h 4"/>
                    <a:gd name="T4" fmla="*/ 2 w 3"/>
                    <a:gd name="T5" fmla="*/ 0 h 4"/>
                    <a:gd name="T6" fmla="*/ 0 w 3"/>
                    <a:gd name="T7" fmla="*/ 2 h 4"/>
                    <a:gd name="T8" fmla="*/ 0 w 3"/>
                    <a:gd name="T9" fmla="*/ 2 h 4"/>
                    <a:gd name="T10" fmla="*/ 2 w 3"/>
                    <a:gd name="T11" fmla="*/ 4 h 4"/>
                    <a:gd name="T12" fmla="*/ 2 w 3"/>
                    <a:gd name="T13" fmla="*/ 4 h 4"/>
                    <a:gd name="T14" fmla="*/ 3 w 3"/>
                    <a:gd name="T15" fmla="*/ 2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"/>
                    <a:gd name="T26" fmla="*/ 3 w 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21" name="Freeform 3337"/>
                <p:cNvSpPr>
                  <a:spLocks/>
                </p:cNvSpPr>
                <p:nvPr/>
              </p:nvSpPr>
              <p:spPr bwMode="auto">
                <a:xfrm>
                  <a:off x="1487" y="265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22" name="Freeform 3338"/>
                <p:cNvSpPr>
                  <a:spLocks/>
                </p:cNvSpPr>
                <p:nvPr/>
              </p:nvSpPr>
              <p:spPr bwMode="auto">
                <a:xfrm>
                  <a:off x="1487" y="265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23" name="Freeform 3339"/>
                <p:cNvSpPr>
                  <a:spLocks/>
                </p:cNvSpPr>
                <p:nvPr/>
              </p:nvSpPr>
              <p:spPr bwMode="auto">
                <a:xfrm>
                  <a:off x="1487" y="266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24" name="Freeform 3340"/>
                <p:cNvSpPr>
                  <a:spLocks/>
                </p:cNvSpPr>
                <p:nvPr/>
              </p:nvSpPr>
              <p:spPr bwMode="auto">
                <a:xfrm>
                  <a:off x="1487" y="267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25" name="Freeform 3341"/>
                <p:cNvSpPr>
                  <a:spLocks/>
                </p:cNvSpPr>
                <p:nvPr/>
              </p:nvSpPr>
              <p:spPr bwMode="auto">
                <a:xfrm>
                  <a:off x="1487" y="267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26" name="Freeform 3342"/>
                <p:cNvSpPr>
                  <a:spLocks/>
                </p:cNvSpPr>
                <p:nvPr/>
              </p:nvSpPr>
              <p:spPr bwMode="auto">
                <a:xfrm>
                  <a:off x="1487" y="268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27" name="Freeform 3343"/>
                <p:cNvSpPr>
                  <a:spLocks/>
                </p:cNvSpPr>
                <p:nvPr/>
              </p:nvSpPr>
              <p:spPr bwMode="auto">
                <a:xfrm>
                  <a:off x="1487" y="268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28" name="Freeform 3344"/>
                <p:cNvSpPr>
                  <a:spLocks/>
                </p:cNvSpPr>
                <p:nvPr/>
              </p:nvSpPr>
              <p:spPr bwMode="auto">
                <a:xfrm>
                  <a:off x="1487" y="269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29" name="Freeform 3345"/>
                <p:cNvSpPr>
                  <a:spLocks/>
                </p:cNvSpPr>
                <p:nvPr/>
              </p:nvSpPr>
              <p:spPr bwMode="auto">
                <a:xfrm>
                  <a:off x="1487" y="270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30" name="Freeform 3346"/>
                <p:cNvSpPr>
                  <a:spLocks/>
                </p:cNvSpPr>
                <p:nvPr/>
              </p:nvSpPr>
              <p:spPr bwMode="auto">
                <a:xfrm>
                  <a:off x="1487" y="270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31" name="Freeform 3347"/>
                <p:cNvSpPr>
                  <a:spLocks/>
                </p:cNvSpPr>
                <p:nvPr/>
              </p:nvSpPr>
              <p:spPr bwMode="auto">
                <a:xfrm>
                  <a:off x="1487" y="271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32" name="Freeform 3348"/>
                <p:cNvSpPr>
                  <a:spLocks/>
                </p:cNvSpPr>
                <p:nvPr/>
              </p:nvSpPr>
              <p:spPr bwMode="auto">
                <a:xfrm>
                  <a:off x="1487" y="271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33" name="Freeform 3349"/>
                <p:cNvSpPr>
                  <a:spLocks/>
                </p:cNvSpPr>
                <p:nvPr/>
              </p:nvSpPr>
              <p:spPr bwMode="auto">
                <a:xfrm>
                  <a:off x="1487" y="272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34" name="Freeform 3350"/>
                <p:cNvSpPr>
                  <a:spLocks/>
                </p:cNvSpPr>
                <p:nvPr/>
              </p:nvSpPr>
              <p:spPr bwMode="auto">
                <a:xfrm>
                  <a:off x="1487" y="273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35" name="Freeform 3351"/>
                <p:cNvSpPr>
                  <a:spLocks/>
                </p:cNvSpPr>
                <p:nvPr/>
              </p:nvSpPr>
              <p:spPr bwMode="auto">
                <a:xfrm>
                  <a:off x="1487" y="273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36" name="Freeform 3352"/>
                <p:cNvSpPr>
                  <a:spLocks/>
                </p:cNvSpPr>
                <p:nvPr/>
              </p:nvSpPr>
              <p:spPr bwMode="auto">
                <a:xfrm>
                  <a:off x="1487" y="274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37" name="Freeform 3353"/>
                <p:cNvSpPr>
                  <a:spLocks/>
                </p:cNvSpPr>
                <p:nvPr/>
              </p:nvSpPr>
              <p:spPr bwMode="auto">
                <a:xfrm>
                  <a:off x="1487" y="274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38" name="Freeform 3354"/>
                <p:cNvSpPr>
                  <a:spLocks/>
                </p:cNvSpPr>
                <p:nvPr/>
              </p:nvSpPr>
              <p:spPr bwMode="auto">
                <a:xfrm>
                  <a:off x="1487" y="275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39" name="Freeform 3355"/>
                <p:cNvSpPr>
                  <a:spLocks/>
                </p:cNvSpPr>
                <p:nvPr/>
              </p:nvSpPr>
              <p:spPr bwMode="auto">
                <a:xfrm>
                  <a:off x="1487" y="276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40" name="Freeform 3356"/>
                <p:cNvSpPr>
                  <a:spLocks/>
                </p:cNvSpPr>
                <p:nvPr/>
              </p:nvSpPr>
              <p:spPr bwMode="auto">
                <a:xfrm>
                  <a:off x="1487" y="276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41" name="Freeform 3357"/>
                <p:cNvSpPr>
                  <a:spLocks/>
                </p:cNvSpPr>
                <p:nvPr/>
              </p:nvSpPr>
              <p:spPr bwMode="auto">
                <a:xfrm>
                  <a:off x="1487" y="277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42" name="Freeform 3358"/>
                <p:cNvSpPr>
                  <a:spLocks/>
                </p:cNvSpPr>
                <p:nvPr/>
              </p:nvSpPr>
              <p:spPr bwMode="auto">
                <a:xfrm>
                  <a:off x="1487" y="277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43" name="Freeform 3359"/>
                <p:cNvSpPr>
                  <a:spLocks/>
                </p:cNvSpPr>
                <p:nvPr/>
              </p:nvSpPr>
              <p:spPr bwMode="auto">
                <a:xfrm>
                  <a:off x="1487" y="278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44" name="Freeform 3360"/>
                <p:cNvSpPr>
                  <a:spLocks/>
                </p:cNvSpPr>
                <p:nvPr/>
              </p:nvSpPr>
              <p:spPr bwMode="auto">
                <a:xfrm>
                  <a:off x="1487" y="279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45" name="Freeform 3361"/>
                <p:cNvSpPr>
                  <a:spLocks/>
                </p:cNvSpPr>
                <p:nvPr/>
              </p:nvSpPr>
              <p:spPr bwMode="auto">
                <a:xfrm>
                  <a:off x="1487" y="2797"/>
                  <a:ext cx="3" cy="4"/>
                </a:xfrm>
                <a:custGeom>
                  <a:avLst/>
                  <a:gdLst>
                    <a:gd name="T0" fmla="*/ 3 w 3"/>
                    <a:gd name="T1" fmla="*/ 2 h 4"/>
                    <a:gd name="T2" fmla="*/ 3 w 3"/>
                    <a:gd name="T3" fmla="*/ 0 h 4"/>
                    <a:gd name="T4" fmla="*/ 2 w 3"/>
                    <a:gd name="T5" fmla="*/ 0 h 4"/>
                    <a:gd name="T6" fmla="*/ 0 w 3"/>
                    <a:gd name="T7" fmla="*/ 2 h 4"/>
                    <a:gd name="T8" fmla="*/ 0 w 3"/>
                    <a:gd name="T9" fmla="*/ 2 h 4"/>
                    <a:gd name="T10" fmla="*/ 2 w 3"/>
                    <a:gd name="T11" fmla="*/ 4 h 4"/>
                    <a:gd name="T12" fmla="*/ 2 w 3"/>
                    <a:gd name="T13" fmla="*/ 4 h 4"/>
                    <a:gd name="T14" fmla="*/ 3 w 3"/>
                    <a:gd name="T15" fmla="*/ 2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"/>
                    <a:gd name="T26" fmla="*/ 3 w 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46" name="Freeform 3362"/>
                <p:cNvSpPr>
                  <a:spLocks/>
                </p:cNvSpPr>
                <p:nvPr/>
              </p:nvSpPr>
              <p:spPr bwMode="auto">
                <a:xfrm>
                  <a:off x="1487" y="280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47" name="Freeform 3363"/>
                <p:cNvSpPr>
                  <a:spLocks/>
                </p:cNvSpPr>
                <p:nvPr/>
              </p:nvSpPr>
              <p:spPr bwMode="auto">
                <a:xfrm>
                  <a:off x="1487" y="281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48" name="Freeform 3364"/>
                <p:cNvSpPr>
                  <a:spLocks/>
                </p:cNvSpPr>
                <p:nvPr/>
              </p:nvSpPr>
              <p:spPr bwMode="auto">
                <a:xfrm>
                  <a:off x="1487" y="281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49" name="Freeform 3365"/>
                <p:cNvSpPr>
                  <a:spLocks/>
                </p:cNvSpPr>
                <p:nvPr/>
              </p:nvSpPr>
              <p:spPr bwMode="auto">
                <a:xfrm>
                  <a:off x="1487" y="282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150" name="Freeform 3366"/>
                <p:cNvSpPr>
                  <a:spLocks/>
                </p:cNvSpPr>
                <p:nvPr/>
              </p:nvSpPr>
              <p:spPr bwMode="auto">
                <a:xfrm>
                  <a:off x="1487" y="282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7810" name="Freeform 3368"/>
              <p:cNvSpPr>
                <a:spLocks/>
              </p:cNvSpPr>
              <p:nvPr/>
            </p:nvSpPr>
            <p:spPr bwMode="auto">
              <a:xfrm>
                <a:off x="1487" y="283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11" name="Freeform 3369"/>
              <p:cNvSpPr>
                <a:spLocks/>
              </p:cNvSpPr>
              <p:nvPr/>
            </p:nvSpPr>
            <p:spPr bwMode="auto">
              <a:xfrm>
                <a:off x="1487" y="284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12" name="Freeform 3370"/>
              <p:cNvSpPr>
                <a:spLocks/>
              </p:cNvSpPr>
              <p:nvPr/>
            </p:nvSpPr>
            <p:spPr bwMode="auto">
              <a:xfrm>
                <a:off x="1487" y="284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13" name="Freeform 3371"/>
              <p:cNvSpPr>
                <a:spLocks/>
              </p:cNvSpPr>
              <p:nvPr/>
            </p:nvSpPr>
            <p:spPr bwMode="auto">
              <a:xfrm>
                <a:off x="1487" y="285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14" name="Freeform 3372"/>
              <p:cNvSpPr>
                <a:spLocks/>
              </p:cNvSpPr>
              <p:nvPr/>
            </p:nvSpPr>
            <p:spPr bwMode="auto">
              <a:xfrm>
                <a:off x="1487" y="285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15" name="Freeform 3373"/>
              <p:cNvSpPr>
                <a:spLocks/>
              </p:cNvSpPr>
              <p:nvPr/>
            </p:nvSpPr>
            <p:spPr bwMode="auto">
              <a:xfrm>
                <a:off x="1487" y="286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16" name="Freeform 3374"/>
              <p:cNvSpPr>
                <a:spLocks/>
              </p:cNvSpPr>
              <p:nvPr/>
            </p:nvSpPr>
            <p:spPr bwMode="auto">
              <a:xfrm>
                <a:off x="1487" y="287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17" name="Freeform 3375"/>
              <p:cNvSpPr>
                <a:spLocks/>
              </p:cNvSpPr>
              <p:nvPr/>
            </p:nvSpPr>
            <p:spPr bwMode="auto">
              <a:xfrm>
                <a:off x="1487" y="287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18" name="Freeform 3376"/>
              <p:cNvSpPr>
                <a:spLocks/>
              </p:cNvSpPr>
              <p:nvPr/>
            </p:nvSpPr>
            <p:spPr bwMode="auto">
              <a:xfrm>
                <a:off x="1487" y="288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19" name="Freeform 3377"/>
              <p:cNvSpPr>
                <a:spLocks/>
              </p:cNvSpPr>
              <p:nvPr/>
            </p:nvSpPr>
            <p:spPr bwMode="auto">
              <a:xfrm>
                <a:off x="1487" y="288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20" name="Freeform 3378"/>
              <p:cNvSpPr>
                <a:spLocks/>
              </p:cNvSpPr>
              <p:nvPr/>
            </p:nvSpPr>
            <p:spPr bwMode="auto">
              <a:xfrm>
                <a:off x="1487" y="289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21" name="Freeform 3379"/>
              <p:cNvSpPr>
                <a:spLocks/>
              </p:cNvSpPr>
              <p:nvPr/>
            </p:nvSpPr>
            <p:spPr bwMode="auto">
              <a:xfrm>
                <a:off x="1487" y="290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22" name="Freeform 3380"/>
              <p:cNvSpPr>
                <a:spLocks/>
              </p:cNvSpPr>
              <p:nvPr/>
            </p:nvSpPr>
            <p:spPr bwMode="auto">
              <a:xfrm>
                <a:off x="1487" y="290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23" name="Freeform 3381"/>
              <p:cNvSpPr>
                <a:spLocks/>
              </p:cNvSpPr>
              <p:nvPr/>
            </p:nvSpPr>
            <p:spPr bwMode="auto">
              <a:xfrm>
                <a:off x="1487" y="291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24" name="Freeform 3382"/>
              <p:cNvSpPr>
                <a:spLocks/>
              </p:cNvSpPr>
              <p:nvPr/>
            </p:nvSpPr>
            <p:spPr bwMode="auto">
              <a:xfrm>
                <a:off x="1487" y="291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25" name="Freeform 3383"/>
              <p:cNvSpPr>
                <a:spLocks/>
              </p:cNvSpPr>
              <p:nvPr/>
            </p:nvSpPr>
            <p:spPr bwMode="auto">
              <a:xfrm>
                <a:off x="1487" y="292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26" name="Freeform 3384"/>
              <p:cNvSpPr>
                <a:spLocks/>
              </p:cNvSpPr>
              <p:nvPr/>
            </p:nvSpPr>
            <p:spPr bwMode="auto">
              <a:xfrm>
                <a:off x="1487" y="293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27" name="Freeform 3385"/>
              <p:cNvSpPr>
                <a:spLocks/>
              </p:cNvSpPr>
              <p:nvPr/>
            </p:nvSpPr>
            <p:spPr bwMode="auto">
              <a:xfrm>
                <a:off x="1487" y="293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28" name="Freeform 3386"/>
              <p:cNvSpPr>
                <a:spLocks/>
              </p:cNvSpPr>
              <p:nvPr/>
            </p:nvSpPr>
            <p:spPr bwMode="auto">
              <a:xfrm>
                <a:off x="1487" y="294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29" name="Freeform 3387"/>
              <p:cNvSpPr>
                <a:spLocks/>
              </p:cNvSpPr>
              <p:nvPr/>
            </p:nvSpPr>
            <p:spPr bwMode="auto">
              <a:xfrm>
                <a:off x="1487" y="2948"/>
                <a:ext cx="3" cy="4"/>
              </a:xfrm>
              <a:custGeom>
                <a:avLst/>
                <a:gdLst>
                  <a:gd name="T0" fmla="*/ 3 w 3"/>
                  <a:gd name="T1" fmla="*/ 2 h 4"/>
                  <a:gd name="T2" fmla="*/ 3 w 3"/>
                  <a:gd name="T3" fmla="*/ 0 h 4"/>
                  <a:gd name="T4" fmla="*/ 2 w 3"/>
                  <a:gd name="T5" fmla="*/ 0 h 4"/>
                  <a:gd name="T6" fmla="*/ 0 w 3"/>
                  <a:gd name="T7" fmla="*/ 2 h 4"/>
                  <a:gd name="T8" fmla="*/ 0 w 3"/>
                  <a:gd name="T9" fmla="*/ 2 h 4"/>
                  <a:gd name="T10" fmla="*/ 2 w 3"/>
                  <a:gd name="T11" fmla="*/ 4 h 4"/>
                  <a:gd name="T12" fmla="*/ 2 w 3"/>
                  <a:gd name="T13" fmla="*/ 4 h 4"/>
                  <a:gd name="T14" fmla="*/ 3 w 3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30" name="Freeform 3388"/>
              <p:cNvSpPr>
                <a:spLocks/>
              </p:cNvSpPr>
              <p:nvPr/>
            </p:nvSpPr>
            <p:spPr bwMode="auto">
              <a:xfrm>
                <a:off x="1487" y="295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31" name="Freeform 3389"/>
              <p:cNvSpPr>
                <a:spLocks/>
              </p:cNvSpPr>
              <p:nvPr/>
            </p:nvSpPr>
            <p:spPr bwMode="auto">
              <a:xfrm>
                <a:off x="1487" y="296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32" name="Freeform 3390"/>
              <p:cNvSpPr>
                <a:spLocks/>
              </p:cNvSpPr>
              <p:nvPr/>
            </p:nvSpPr>
            <p:spPr bwMode="auto">
              <a:xfrm>
                <a:off x="1487" y="296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33" name="Freeform 3391"/>
              <p:cNvSpPr>
                <a:spLocks/>
              </p:cNvSpPr>
              <p:nvPr/>
            </p:nvSpPr>
            <p:spPr bwMode="auto">
              <a:xfrm>
                <a:off x="1487" y="297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34" name="Freeform 3392"/>
              <p:cNvSpPr>
                <a:spLocks/>
              </p:cNvSpPr>
              <p:nvPr/>
            </p:nvSpPr>
            <p:spPr bwMode="auto">
              <a:xfrm>
                <a:off x="1487" y="297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35" name="Freeform 3393"/>
              <p:cNvSpPr>
                <a:spLocks/>
              </p:cNvSpPr>
              <p:nvPr/>
            </p:nvSpPr>
            <p:spPr bwMode="auto">
              <a:xfrm>
                <a:off x="1487" y="298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36" name="Freeform 3394"/>
              <p:cNvSpPr>
                <a:spLocks/>
              </p:cNvSpPr>
              <p:nvPr/>
            </p:nvSpPr>
            <p:spPr bwMode="auto">
              <a:xfrm>
                <a:off x="1487" y="299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37" name="Freeform 3395"/>
              <p:cNvSpPr>
                <a:spLocks/>
              </p:cNvSpPr>
              <p:nvPr/>
            </p:nvSpPr>
            <p:spPr bwMode="auto">
              <a:xfrm>
                <a:off x="1487" y="299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38" name="Freeform 3396"/>
              <p:cNvSpPr>
                <a:spLocks/>
              </p:cNvSpPr>
              <p:nvPr/>
            </p:nvSpPr>
            <p:spPr bwMode="auto">
              <a:xfrm>
                <a:off x="1487" y="300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39" name="Freeform 3397"/>
              <p:cNvSpPr>
                <a:spLocks/>
              </p:cNvSpPr>
              <p:nvPr/>
            </p:nvSpPr>
            <p:spPr bwMode="auto">
              <a:xfrm>
                <a:off x="1487" y="300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40" name="Freeform 3398"/>
              <p:cNvSpPr>
                <a:spLocks/>
              </p:cNvSpPr>
              <p:nvPr/>
            </p:nvSpPr>
            <p:spPr bwMode="auto">
              <a:xfrm>
                <a:off x="1487" y="301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41" name="Freeform 3399"/>
              <p:cNvSpPr>
                <a:spLocks/>
              </p:cNvSpPr>
              <p:nvPr/>
            </p:nvSpPr>
            <p:spPr bwMode="auto">
              <a:xfrm>
                <a:off x="1487" y="302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42" name="Freeform 3400"/>
              <p:cNvSpPr>
                <a:spLocks/>
              </p:cNvSpPr>
              <p:nvPr/>
            </p:nvSpPr>
            <p:spPr bwMode="auto">
              <a:xfrm>
                <a:off x="1487" y="302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43" name="Freeform 3401"/>
              <p:cNvSpPr>
                <a:spLocks/>
              </p:cNvSpPr>
              <p:nvPr/>
            </p:nvSpPr>
            <p:spPr bwMode="auto">
              <a:xfrm>
                <a:off x="1487" y="303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44" name="Freeform 3402"/>
              <p:cNvSpPr>
                <a:spLocks/>
              </p:cNvSpPr>
              <p:nvPr/>
            </p:nvSpPr>
            <p:spPr bwMode="auto">
              <a:xfrm>
                <a:off x="1487" y="303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45" name="Freeform 3403"/>
              <p:cNvSpPr>
                <a:spLocks/>
              </p:cNvSpPr>
              <p:nvPr/>
            </p:nvSpPr>
            <p:spPr bwMode="auto">
              <a:xfrm>
                <a:off x="1487" y="304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46" name="Freeform 3404"/>
              <p:cNvSpPr>
                <a:spLocks/>
              </p:cNvSpPr>
              <p:nvPr/>
            </p:nvSpPr>
            <p:spPr bwMode="auto">
              <a:xfrm>
                <a:off x="1487" y="305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47" name="Freeform 3405"/>
              <p:cNvSpPr>
                <a:spLocks/>
              </p:cNvSpPr>
              <p:nvPr/>
            </p:nvSpPr>
            <p:spPr bwMode="auto">
              <a:xfrm>
                <a:off x="1487" y="305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48" name="Freeform 3406"/>
              <p:cNvSpPr>
                <a:spLocks/>
              </p:cNvSpPr>
              <p:nvPr/>
            </p:nvSpPr>
            <p:spPr bwMode="auto">
              <a:xfrm>
                <a:off x="1487" y="306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49" name="Freeform 3407"/>
              <p:cNvSpPr>
                <a:spLocks/>
              </p:cNvSpPr>
              <p:nvPr/>
            </p:nvSpPr>
            <p:spPr bwMode="auto">
              <a:xfrm>
                <a:off x="1487" y="306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50" name="Freeform 3408"/>
              <p:cNvSpPr>
                <a:spLocks/>
              </p:cNvSpPr>
              <p:nvPr/>
            </p:nvSpPr>
            <p:spPr bwMode="auto">
              <a:xfrm>
                <a:off x="1487" y="307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51" name="Freeform 3409"/>
              <p:cNvSpPr>
                <a:spLocks/>
              </p:cNvSpPr>
              <p:nvPr/>
            </p:nvSpPr>
            <p:spPr bwMode="auto">
              <a:xfrm>
                <a:off x="1487" y="308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52" name="Freeform 3410"/>
              <p:cNvSpPr>
                <a:spLocks/>
              </p:cNvSpPr>
              <p:nvPr/>
            </p:nvSpPr>
            <p:spPr bwMode="auto">
              <a:xfrm>
                <a:off x="1487" y="308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53" name="Freeform 3411"/>
              <p:cNvSpPr>
                <a:spLocks/>
              </p:cNvSpPr>
              <p:nvPr/>
            </p:nvSpPr>
            <p:spPr bwMode="auto">
              <a:xfrm>
                <a:off x="1487" y="309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54" name="Freeform 3412"/>
              <p:cNvSpPr>
                <a:spLocks/>
              </p:cNvSpPr>
              <p:nvPr/>
            </p:nvSpPr>
            <p:spPr bwMode="auto">
              <a:xfrm>
                <a:off x="1487" y="3099"/>
                <a:ext cx="3" cy="4"/>
              </a:xfrm>
              <a:custGeom>
                <a:avLst/>
                <a:gdLst>
                  <a:gd name="T0" fmla="*/ 3 w 3"/>
                  <a:gd name="T1" fmla="*/ 2 h 4"/>
                  <a:gd name="T2" fmla="*/ 3 w 3"/>
                  <a:gd name="T3" fmla="*/ 0 h 4"/>
                  <a:gd name="T4" fmla="*/ 2 w 3"/>
                  <a:gd name="T5" fmla="*/ 0 h 4"/>
                  <a:gd name="T6" fmla="*/ 0 w 3"/>
                  <a:gd name="T7" fmla="*/ 2 h 4"/>
                  <a:gd name="T8" fmla="*/ 0 w 3"/>
                  <a:gd name="T9" fmla="*/ 2 h 4"/>
                  <a:gd name="T10" fmla="*/ 2 w 3"/>
                  <a:gd name="T11" fmla="*/ 4 h 4"/>
                  <a:gd name="T12" fmla="*/ 2 w 3"/>
                  <a:gd name="T13" fmla="*/ 4 h 4"/>
                  <a:gd name="T14" fmla="*/ 3 w 3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55" name="Freeform 3413"/>
              <p:cNvSpPr>
                <a:spLocks/>
              </p:cNvSpPr>
              <p:nvPr/>
            </p:nvSpPr>
            <p:spPr bwMode="auto">
              <a:xfrm>
                <a:off x="1487" y="310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56" name="Freeform 3414"/>
              <p:cNvSpPr>
                <a:spLocks/>
              </p:cNvSpPr>
              <p:nvPr/>
            </p:nvSpPr>
            <p:spPr bwMode="auto">
              <a:xfrm>
                <a:off x="1487" y="311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57" name="Freeform 3415"/>
              <p:cNvSpPr>
                <a:spLocks/>
              </p:cNvSpPr>
              <p:nvPr/>
            </p:nvSpPr>
            <p:spPr bwMode="auto">
              <a:xfrm>
                <a:off x="1487" y="311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58" name="Freeform 3416"/>
              <p:cNvSpPr>
                <a:spLocks/>
              </p:cNvSpPr>
              <p:nvPr/>
            </p:nvSpPr>
            <p:spPr bwMode="auto">
              <a:xfrm>
                <a:off x="1487" y="312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59" name="Freeform 3417"/>
              <p:cNvSpPr>
                <a:spLocks/>
              </p:cNvSpPr>
              <p:nvPr/>
            </p:nvSpPr>
            <p:spPr bwMode="auto">
              <a:xfrm>
                <a:off x="1487" y="313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60" name="Freeform 3418"/>
              <p:cNvSpPr>
                <a:spLocks/>
              </p:cNvSpPr>
              <p:nvPr/>
            </p:nvSpPr>
            <p:spPr bwMode="auto">
              <a:xfrm>
                <a:off x="1487" y="313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61" name="Freeform 3419"/>
              <p:cNvSpPr>
                <a:spLocks/>
              </p:cNvSpPr>
              <p:nvPr/>
            </p:nvSpPr>
            <p:spPr bwMode="auto">
              <a:xfrm>
                <a:off x="1487" y="314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62" name="Freeform 3420"/>
              <p:cNvSpPr>
                <a:spLocks/>
              </p:cNvSpPr>
              <p:nvPr/>
            </p:nvSpPr>
            <p:spPr bwMode="auto">
              <a:xfrm>
                <a:off x="1487" y="314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63" name="Freeform 3421"/>
              <p:cNvSpPr>
                <a:spLocks/>
              </p:cNvSpPr>
              <p:nvPr/>
            </p:nvSpPr>
            <p:spPr bwMode="auto">
              <a:xfrm>
                <a:off x="1487" y="315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64" name="Freeform 3422"/>
              <p:cNvSpPr>
                <a:spLocks/>
              </p:cNvSpPr>
              <p:nvPr/>
            </p:nvSpPr>
            <p:spPr bwMode="auto">
              <a:xfrm>
                <a:off x="1487" y="316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65" name="Freeform 3423"/>
              <p:cNvSpPr>
                <a:spLocks/>
              </p:cNvSpPr>
              <p:nvPr/>
            </p:nvSpPr>
            <p:spPr bwMode="auto">
              <a:xfrm>
                <a:off x="1487" y="316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66" name="Freeform 3424"/>
              <p:cNvSpPr>
                <a:spLocks/>
              </p:cNvSpPr>
              <p:nvPr/>
            </p:nvSpPr>
            <p:spPr bwMode="auto">
              <a:xfrm>
                <a:off x="1487" y="317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67" name="Freeform 3425"/>
              <p:cNvSpPr>
                <a:spLocks/>
              </p:cNvSpPr>
              <p:nvPr/>
            </p:nvSpPr>
            <p:spPr bwMode="auto">
              <a:xfrm>
                <a:off x="1487" y="317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68" name="Freeform 3426"/>
              <p:cNvSpPr>
                <a:spLocks/>
              </p:cNvSpPr>
              <p:nvPr/>
            </p:nvSpPr>
            <p:spPr bwMode="auto">
              <a:xfrm>
                <a:off x="1487" y="318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69" name="Freeform 3427"/>
              <p:cNvSpPr>
                <a:spLocks/>
              </p:cNvSpPr>
              <p:nvPr/>
            </p:nvSpPr>
            <p:spPr bwMode="auto">
              <a:xfrm>
                <a:off x="1487" y="319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70" name="Freeform 3428"/>
              <p:cNvSpPr>
                <a:spLocks/>
              </p:cNvSpPr>
              <p:nvPr/>
            </p:nvSpPr>
            <p:spPr bwMode="auto">
              <a:xfrm>
                <a:off x="1487" y="319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71" name="Freeform 3429"/>
              <p:cNvSpPr>
                <a:spLocks/>
              </p:cNvSpPr>
              <p:nvPr/>
            </p:nvSpPr>
            <p:spPr bwMode="auto">
              <a:xfrm>
                <a:off x="1487" y="320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72" name="Freeform 3430"/>
              <p:cNvSpPr>
                <a:spLocks/>
              </p:cNvSpPr>
              <p:nvPr/>
            </p:nvSpPr>
            <p:spPr bwMode="auto">
              <a:xfrm>
                <a:off x="1487" y="320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73" name="Freeform 3431"/>
              <p:cNvSpPr>
                <a:spLocks/>
              </p:cNvSpPr>
              <p:nvPr/>
            </p:nvSpPr>
            <p:spPr bwMode="auto">
              <a:xfrm>
                <a:off x="1487" y="321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74" name="Freeform 3432"/>
              <p:cNvSpPr>
                <a:spLocks/>
              </p:cNvSpPr>
              <p:nvPr/>
            </p:nvSpPr>
            <p:spPr bwMode="auto">
              <a:xfrm>
                <a:off x="1487" y="322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75" name="Freeform 3433"/>
              <p:cNvSpPr>
                <a:spLocks/>
              </p:cNvSpPr>
              <p:nvPr/>
            </p:nvSpPr>
            <p:spPr bwMode="auto">
              <a:xfrm>
                <a:off x="1487" y="322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76" name="Freeform 3434"/>
              <p:cNvSpPr>
                <a:spLocks/>
              </p:cNvSpPr>
              <p:nvPr/>
            </p:nvSpPr>
            <p:spPr bwMode="auto">
              <a:xfrm>
                <a:off x="1487" y="323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77" name="Freeform 3435"/>
              <p:cNvSpPr>
                <a:spLocks/>
              </p:cNvSpPr>
              <p:nvPr/>
            </p:nvSpPr>
            <p:spPr bwMode="auto">
              <a:xfrm>
                <a:off x="1487" y="323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78" name="Freeform 3436"/>
              <p:cNvSpPr>
                <a:spLocks/>
              </p:cNvSpPr>
              <p:nvPr/>
            </p:nvSpPr>
            <p:spPr bwMode="auto">
              <a:xfrm>
                <a:off x="1487" y="324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79" name="Freeform 3437"/>
              <p:cNvSpPr>
                <a:spLocks/>
              </p:cNvSpPr>
              <p:nvPr/>
            </p:nvSpPr>
            <p:spPr bwMode="auto">
              <a:xfrm>
                <a:off x="1487" y="3250"/>
                <a:ext cx="3" cy="4"/>
              </a:xfrm>
              <a:custGeom>
                <a:avLst/>
                <a:gdLst>
                  <a:gd name="T0" fmla="*/ 3 w 3"/>
                  <a:gd name="T1" fmla="*/ 2 h 4"/>
                  <a:gd name="T2" fmla="*/ 3 w 3"/>
                  <a:gd name="T3" fmla="*/ 0 h 4"/>
                  <a:gd name="T4" fmla="*/ 2 w 3"/>
                  <a:gd name="T5" fmla="*/ 0 h 4"/>
                  <a:gd name="T6" fmla="*/ 0 w 3"/>
                  <a:gd name="T7" fmla="*/ 2 h 4"/>
                  <a:gd name="T8" fmla="*/ 0 w 3"/>
                  <a:gd name="T9" fmla="*/ 2 h 4"/>
                  <a:gd name="T10" fmla="*/ 2 w 3"/>
                  <a:gd name="T11" fmla="*/ 4 h 4"/>
                  <a:gd name="T12" fmla="*/ 2 w 3"/>
                  <a:gd name="T13" fmla="*/ 4 h 4"/>
                  <a:gd name="T14" fmla="*/ 3 w 3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80" name="Freeform 3438"/>
              <p:cNvSpPr>
                <a:spLocks/>
              </p:cNvSpPr>
              <p:nvPr/>
            </p:nvSpPr>
            <p:spPr bwMode="auto">
              <a:xfrm>
                <a:off x="1487" y="325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81" name="Freeform 3439"/>
              <p:cNvSpPr>
                <a:spLocks/>
              </p:cNvSpPr>
              <p:nvPr/>
            </p:nvSpPr>
            <p:spPr bwMode="auto">
              <a:xfrm>
                <a:off x="1487" y="326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82" name="Freeform 3440"/>
              <p:cNvSpPr>
                <a:spLocks/>
              </p:cNvSpPr>
              <p:nvPr/>
            </p:nvSpPr>
            <p:spPr bwMode="auto">
              <a:xfrm>
                <a:off x="1487" y="326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83" name="Freeform 3441"/>
              <p:cNvSpPr>
                <a:spLocks/>
              </p:cNvSpPr>
              <p:nvPr/>
            </p:nvSpPr>
            <p:spPr bwMode="auto">
              <a:xfrm>
                <a:off x="1487" y="327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84" name="Freeform 3442"/>
              <p:cNvSpPr>
                <a:spLocks/>
              </p:cNvSpPr>
              <p:nvPr/>
            </p:nvSpPr>
            <p:spPr bwMode="auto">
              <a:xfrm>
                <a:off x="1487" y="328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85" name="Freeform 3443"/>
              <p:cNvSpPr>
                <a:spLocks/>
              </p:cNvSpPr>
              <p:nvPr/>
            </p:nvSpPr>
            <p:spPr bwMode="auto">
              <a:xfrm>
                <a:off x="1487" y="328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86" name="Freeform 3444"/>
              <p:cNvSpPr>
                <a:spLocks/>
              </p:cNvSpPr>
              <p:nvPr/>
            </p:nvSpPr>
            <p:spPr bwMode="auto">
              <a:xfrm>
                <a:off x="1487" y="329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87" name="Freeform 3445"/>
              <p:cNvSpPr>
                <a:spLocks/>
              </p:cNvSpPr>
              <p:nvPr/>
            </p:nvSpPr>
            <p:spPr bwMode="auto">
              <a:xfrm>
                <a:off x="1487" y="329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88" name="Freeform 3446"/>
              <p:cNvSpPr>
                <a:spLocks/>
              </p:cNvSpPr>
              <p:nvPr/>
            </p:nvSpPr>
            <p:spPr bwMode="auto">
              <a:xfrm>
                <a:off x="1487" y="330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89" name="Freeform 3447"/>
              <p:cNvSpPr>
                <a:spLocks/>
              </p:cNvSpPr>
              <p:nvPr/>
            </p:nvSpPr>
            <p:spPr bwMode="auto">
              <a:xfrm>
                <a:off x="1487" y="331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90" name="Freeform 3448"/>
              <p:cNvSpPr>
                <a:spLocks/>
              </p:cNvSpPr>
              <p:nvPr/>
            </p:nvSpPr>
            <p:spPr bwMode="auto">
              <a:xfrm>
                <a:off x="1487" y="331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91" name="Freeform 3449"/>
              <p:cNvSpPr>
                <a:spLocks/>
              </p:cNvSpPr>
              <p:nvPr/>
            </p:nvSpPr>
            <p:spPr bwMode="auto">
              <a:xfrm>
                <a:off x="1487" y="332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92" name="Freeform 3450"/>
              <p:cNvSpPr>
                <a:spLocks/>
              </p:cNvSpPr>
              <p:nvPr/>
            </p:nvSpPr>
            <p:spPr bwMode="auto">
              <a:xfrm>
                <a:off x="1487" y="332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93" name="Freeform 3451"/>
              <p:cNvSpPr>
                <a:spLocks/>
              </p:cNvSpPr>
              <p:nvPr/>
            </p:nvSpPr>
            <p:spPr bwMode="auto">
              <a:xfrm>
                <a:off x="1487" y="333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94" name="Freeform 3452"/>
              <p:cNvSpPr>
                <a:spLocks/>
              </p:cNvSpPr>
              <p:nvPr/>
            </p:nvSpPr>
            <p:spPr bwMode="auto">
              <a:xfrm>
                <a:off x="1487" y="334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95" name="Freeform 3453"/>
              <p:cNvSpPr>
                <a:spLocks/>
              </p:cNvSpPr>
              <p:nvPr/>
            </p:nvSpPr>
            <p:spPr bwMode="auto">
              <a:xfrm>
                <a:off x="1487" y="334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96" name="Freeform 3454"/>
              <p:cNvSpPr>
                <a:spLocks/>
              </p:cNvSpPr>
              <p:nvPr/>
            </p:nvSpPr>
            <p:spPr bwMode="auto">
              <a:xfrm>
                <a:off x="1487" y="335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97" name="Freeform 3455"/>
              <p:cNvSpPr>
                <a:spLocks/>
              </p:cNvSpPr>
              <p:nvPr/>
            </p:nvSpPr>
            <p:spPr bwMode="auto">
              <a:xfrm>
                <a:off x="1487" y="335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98" name="Freeform 3456"/>
              <p:cNvSpPr>
                <a:spLocks/>
              </p:cNvSpPr>
              <p:nvPr/>
            </p:nvSpPr>
            <p:spPr bwMode="auto">
              <a:xfrm>
                <a:off x="1487" y="336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899" name="Freeform 3457"/>
              <p:cNvSpPr>
                <a:spLocks/>
              </p:cNvSpPr>
              <p:nvPr/>
            </p:nvSpPr>
            <p:spPr bwMode="auto">
              <a:xfrm>
                <a:off x="1487" y="337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00" name="Freeform 3458"/>
              <p:cNvSpPr>
                <a:spLocks/>
              </p:cNvSpPr>
              <p:nvPr/>
            </p:nvSpPr>
            <p:spPr bwMode="auto">
              <a:xfrm>
                <a:off x="1487" y="337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01" name="Freeform 3459"/>
              <p:cNvSpPr>
                <a:spLocks/>
              </p:cNvSpPr>
              <p:nvPr/>
            </p:nvSpPr>
            <p:spPr bwMode="auto">
              <a:xfrm>
                <a:off x="1487" y="338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02" name="Freeform 3460"/>
              <p:cNvSpPr>
                <a:spLocks/>
              </p:cNvSpPr>
              <p:nvPr/>
            </p:nvSpPr>
            <p:spPr bwMode="auto">
              <a:xfrm>
                <a:off x="1487" y="338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03" name="Freeform 3461"/>
              <p:cNvSpPr>
                <a:spLocks/>
              </p:cNvSpPr>
              <p:nvPr/>
            </p:nvSpPr>
            <p:spPr bwMode="auto">
              <a:xfrm>
                <a:off x="1487" y="339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04" name="Freeform 3462"/>
              <p:cNvSpPr>
                <a:spLocks/>
              </p:cNvSpPr>
              <p:nvPr/>
            </p:nvSpPr>
            <p:spPr bwMode="auto">
              <a:xfrm>
                <a:off x="1487" y="340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05" name="Freeform 3463"/>
              <p:cNvSpPr>
                <a:spLocks/>
              </p:cNvSpPr>
              <p:nvPr/>
            </p:nvSpPr>
            <p:spPr bwMode="auto">
              <a:xfrm>
                <a:off x="1487" y="340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06" name="Freeform 3464"/>
              <p:cNvSpPr>
                <a:spLocks/>
              </p:cNvSpPr>
              <p:nvPr/>
            </p:nvSpPr>
            <p:spPr bwMode="auto">
              <a:xfrm>
                <a:off x="1487" y="341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07" name="Freeform 3465"/>
              <p:cNvSpPr>
                <a:spLocks/>
              </p:cNvSpPr>
              <p:nvPr/>
            </p:nvSpPr>
            <p:spPr bwMode="auto">
              <a:xfrm>
                <a:off x="1487" y="342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08" name="Freeform 3466"/>
              <p:cNvSpPr>
                <a:spLocks/>
              </p:cNvSpPr>
              <p:nvPr/>
            </p:nvSpPr>
            <p:spPr bwMode="auto">
              <a:xfrm>
                <a:off x="1487" y="342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09" name="Freeform 3467"/>
              <p:cNvSpPr>
                <a:spLocks/>
              </p:cNvSpPr>
              <p:nvPr/>
            </p:nvSpPr>
            <p:spPr bwMode="auto">
              <a:xfrm>
                <a:off x="1487" y="343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10" name="Freeform 3468"/>
              <p:cNvSpPr>
                <a:spLocks/>
              </p:cNvSpPr>
              <p:nvPr/>
            </p:nvSpPr>
            <p:spPr bwMode="auto">
              <a:xfrm>
                <a:off x="1487" y="343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11" name="Freeform 3469"/>
              <p:cNvSpPr>
                <a:spLocks/>
              </p:cNvSpPr>
              <p:nvPr/>
            </p:nvSpPr>
            <p:spPr bwMode="auto">
              <a:xfrm>
                <a:off x="1487" y="344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12" name="Freeform 3470"/>
              <p:cNvSpPr>
                <a:spLocks/>
              </p:cNvSpPr>
              <p:nvPr/>
            </p:nvSpPr>
            <p:spPr bwMode="auto">
              <a:xfrm>
                <a:off x="1487" y="345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13" name="Freeform 3471"/>
              <p:cNvSpPr>
                <a:spLocks/>
              </p:cNvSpPr>
              <p:nvPr/>
            </p:nvSpPr>
            <p:spPr bwMode="auto">
              <a:xfrm>
                <a:off x="1487" y="345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14" name="Freeform 3472"/>
              <p:cNvSpPr>
                <a:spLocks/>
              </p:cNvSpPr>
              <p:nvPr/>
            </p:nvSpPr>
            <p:spPr bwMode="auto">
              <a:xfrm>
                <a:off x="1487" y="346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15" name="Freeform 3473"/>
              <p:cNvSpPr>
                <a:spLocks/>
              </p:cNvSpPr>
              <p:nvPr/>
            </p:nvSpPr>
            <p:spPr bwMode="auto">
              <a:xfrm>
                <a:off x="1487" y="346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16" name="Freeform 3474"/>
              <p:cNvSpPr>
                <a:spLocks/>
              </p:cNvSpPr>
              <p:nvPr/>
            </p:nvSpPr>
            <p:spPr bwMode="auto">
              <a:xfrm>
                <a:off x="1487" y="347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17" name="Freeform 3475"/>
              <p:cNvSpPr>
                <a:spLocks/>
              </p:cNvSpPr>
              <p:nvPr/>
            </p:nvSpPr>
            <p:spPr bwMode="auto">
              <a:xfrm>
                <a:off x="1487" y="348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18" name="Freeform 3476"/>
              <p:cNvSpPr>
                <a:spLocks/>
              </p:cNvSpPr>
              <p:nvPr/>
            </p:nvSpPr>
            <p:spPr bwMode="auto">
              <a:xfrm>
                <a:off x="1487" y="348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19" name="Freeform 3477"/>
              <p:cNvSpPr>
                <a:spLocks/>
              </p:cNvSpPr>
              <p:nvPr/>
            </p:nvSpPr>
            <p:spPr bwMode="auto">
              <a:xfrm>
                <a:off x="1487" y="349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20" name="Freeform 3478"/>
              <p:cNvSpPr>
                <a:spLocks/>
              </p:cNvSpPr>
              <p:nvPr/>
            </p:nvSpPr>
            <p:spPr bwMode="auto">
              <a:xfrm>
                <a:off x="1487" y="349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21" name="Freeform 3479"/>
              <p:cNvSpPr>
                <a:spLocks/>
              </p:cNvSpPr>
              <p:nvPr/>
            </p:nvSpPr>
            <p:spPr bwMode="auto">
              <a:xfrm>
                <a:off x="1487" y="350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22" name="Freeform 3480"/>
              <p:cNvSpPr>
                <a:spLocks/>
              </p:cNvSpPr>
              <p:nvPr/>
            </p:nvSpPr>
            <p:spPr bwMode="auto">
              <a:xfrm>
                <a:off x="1487" y="351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23" name="Freeform 3481"/>
              <p:cNvSpPr>
                <a:spLocks/>
              </p:cNvSpPr>
              <p:nvPr/>
            </p:nvSpPr>
            <p:spPr bwMode="auto">
              <a:xfrm>
                <a:off x="1487" y="351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24" name="Freeform 3482"/>
              <p:cNvSpPr>
                <a:spLocks/>
              </p:cNvSpPr>
              <p:nvPr/>
            </p:nvSpPr>
            <p:spPr bwMode="auto">
              <a:xfrm>
                <a:off x="1487" y="352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25" name="Freeform 3483"/>
              <p:cNvSpPr>
                <a:spLocks/>
              </p:cNvSpPr>
              <p:nvPr/>
            </p:nvSpPr>
            <p:spPr bwMode="auto">
              <a:xfrm>
                <a:off x="1487" y="352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26" name="Freeform 3484"/>
              <p:cNvSpPr>
                <a:spLocks/>
              </p:cNvSpPr>
              <p:nvPr/>
            </p:nvSpPr>
            <p:spPr bwMode="auto">
              <a:xfrm>
                <a:off x="1487" y="353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27" name="Freeform 3485"/>
              <p:cNvSpPr>
                <a:spLocks/>
              </p:cNvSpPr>
              <p:nvPr/>
            </p:nvSpPr>
            <p:spPr bwMode="auto">
              <a:xfrm>
                <a:off x="1487" y="354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28" name="Freeform 3486"/>
              <p:cNvSpPr>
                <a:spLocks/>
              </p:cNvSpPr>
              <p:nvPr/>
            </p:nvSpPr>
            <p:spPr bwMode="auto">
              <a:xfrm>
                <a:off x="1487" y="354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29" name="Freeform 3487"/>
              <p:cNvSpPr>
                <a:spLocks/>
              </p:cNvSpPr>
              <p:nvPr/>
            </p:nvSpPr>
            <p:spPr bwMode="auto">
              <a:xfrm>
                <a:off x="1487" y="355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30" name="Freeform 3488"/>
              <p:cNvSpPr>
                <a:spLocks/>
              </p:cNvSpPr>
              <p:nvPr/>
            </p:nvSpPr>
            <p:spPr bwMode="auto">
              <a:xfrm>
                <a:off x="1487" y="355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31" name="Freeform 3489"/>
              <p:cNvSpPr>
                <a:spLocks/>
              </p:cNvSpPr>
              <p:nvPr/>
            </p:nvSpPr>
            <p:spPr bwMode="auto">
              <a:xfrm>
                <a:off x="1487" y="356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32" name="Freeform 3490"/>
              <p:cNvSpPr>
                <a:spLocks/>
              </p:cNvSpPr>
              <p:nvPr/>
            </p:nvSpPr>
            <p:spPr bwMode="auto">
              <a:xfrm>
                <a:off x="1487" y="357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33" name="Freeform 3491"/>
              <p:cNvSpPr>
                <a:spLocks/>
              </p:cNvSpPr>
              <p:nvPr/>
            </p:nvSpPr>
            <p:spPr bwMode="auto">
              <a:xfrm>
                <a:off x="1487" y="357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34" name="Freeform 3492"/>
              <p:cNvSpPr>
                <a:spLocks/>
              </p:cNvSpPr>
              <p:nvPr/>
            </p:nvSpPr>
            <p:spPr bwMode="auto">
              <a:xfrm>
                <a:off x="1487" y="358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35" name="Freeform 3493"/>
              <p:cNvSpPr>
                <a:spLocks/>
              </p:cNvSpPr>
              <p:nvPr/>
            </p:nvSpPr>
            <p:spPr bwMode="auto">
              <a:xfrm>
                <a:off x="1487" y="358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36" name="Freeform 3494"/>
              <p:cNvSpPr>
                <a:spLocks/>
              </p:cNvSpPr>
              <p:nvPr/>
            </p:nvSpPr>
            <p:spPr bwMode="auto">
              <a:xfrm>
                <a:off x="1487" y="359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37" name="Freeform 3495"/>
              <p:cNvSpPr>
                <a:spLocks/>
              </p:cNvSpPr>
              <p:nvPr/>
            </p:nvSpPr>
            <p:spPr bwMode="auto">
              <a:xfrm>
                <a:off x="1487" y="360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38" name="Freeform 3496"/>
              <p:cNvSpPr>
                <a:spLocks/>
              </p:cNvSpPr>
              <p:nvPr/>
            </p:nvSpPr>
            <p:spPr bwMode="auto">
              <a:xfrm>
                <a:off x="1487" y="360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39" name="Freeform 3497"/>
              <p:cNvSpPr>
                <a:spLocks/>
              </p:cNvSpPr>
              <p:nvPr/>
            </p:nvSpPr>
            <p:spPr bwMode="auto">
              <a:xfrm>
                <a:off x="1487" y="361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0" name="Freeform 3498"/>
              <p:cNvSpPr>
                <a:spLocks/>
              </p:cNvSpPr>
              <p:nvPr/>
            </p:nvSpPr>
            <p:spPr bwMode="auto">
              <a:xfrm>
                <a:off x="1487" y="361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1" name="Freeform 3499"/>
              <p:cNvSpPr>
                <a:spLocks/>
              </p:cNvSpPr>
              <p:nvPr/>
            </p:nvSpPr>
            <p:spPr bwMode="auto">
              <a:xfrm>
                <a:off x="1487" y="362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2" name="Freeform 3500"/>
              <p:cNvSpPr>
                <a:spLocks/>
              </p:cNvSpPr>
              <p:nvPr/>
            </p:nvSpPr>
            <p:spPr bwMode="auto">
              <a:xfrm>
                <a:off x="1487" y="363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3" name="Freeform 3501"/>
              <p:cNvSpPr>
                <a:spLocks/>
              </p:cNvSpPr>
              <p:nvPr/>
            </p:nvSpPr>
            <p:spPr bwMode="auto">
              <a:xfrm>
                <a:off x="1487" y="363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4" name="Freeform 3502"/>
              <p:cNvSpPr>
                <a:spLocks/>
              </p:cNvSpPr>
              <p:nvPr/>
            </p:nvSpPr>
            <p:spPr bwMode="auto">
              <a:xfrm>
                <a:off x="1487" y="364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5" name="Freeform 3503"/>
              <p:cNvSpPr>
                <a:spLocks/>
              </p:cNvSpPr>
              <p:nvPr/>
            </p:nvSpPr>
            <p:spPr bwMode="auto">
              <a:xfrm>
                <a:off x="1487" y="364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6" name="Freeform 3504"/>
              <p:cNvSpPr>
                <a:spLocks/>
              </p:cNvSpPr>
              <p:nvPr/>
            </p:nvSpPr>
            <p:spPr bwMode="auto">
              <a:xfrm>
                <a:off x="1487" y="365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7" name="Freeform 3505"/>
              <p:cNvSpPr>
                <a:spLocks/>
              </p:cNvSpPr>
              <p:nvPr/>
            </p:nvSpPr>
            <p:spPr bwMode="auto">
              <a:xfrm>
                <a:off x="1487" y="366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8" name="Freeform 3506"/>
              <p:cNvSpPr>
                <a:spLocks/>
              </p:cNvSpPr>
              <p:nvPr/>
            </p:nvSpPr>
            <p:spPr bwMode="auto">
              <a:xfrm>
                <a:off x="1487" y="366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49" name="Freeform 3507"/>
              <p:cNvSpPr>
                <a:spLocks/>
              </p:cNvSpPr>
              <p:nvPr/>
            </p:nvSpPr>
            <p:spPr bwMode="auto">
              <a:xfrm>
                <a:off x="1487" y="367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950" name="Freeform 3508"/>
              <p:cNvSpPr>
                <a:spLocks/>
              </p:cNvSpPr>
              <p:nvPr/>
            </p:nvSpPr>
            <p:spPr bwMode="auto">
              <a:xfrm>
                <a:off x="1487" y="367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413" name="Group 3852"/>
            <p:cNvGrpSpPr>
              <a:grpSpLocks/>
            </p:cNvGrpSpPr>
            <p:nvPr/>
          </p:nvGrpSpPr>
          <p:grpSpPr bwMode="auto">
            <a:xfrm>
              <a:off x="1765" y="1621"/>
              <a:ext cx="3" cy="2057"/>
              <a:chOff x="1765" y="1621"/>
              <a:chExt cx="3" cy="2057"/>
            </a:xfrm>
          </p:grpSpPr>
          <p:grpSp>
            <p:nvGrpSpPr>
              <p:cNvPr id="17467" name="Group 3710"/>
              <p:cNvGrpSpPr>
                <a:grpSpLocks/>
              </p:cNvGrpSpPr>
              <p:nvPr/>
            </p:nvGrpSpPr>
            <p:grpSpPr bwMode="auto">
              <a:xfrm>
                <a:off x="1765" y="1621"/>
                <a:ext cx="3" cy="1205"/>
                <a:chOff x="1765" y="1621"/>
                <a:chExt cx="3" cy="1205"/>
              </a:xfrm>
            </p:grpSpPr>
            <p:sp>
              <p:nvSpPr>
                <p:cNvPr id="17609" name="Freeform 3510"/>
                <p:cNvSpPr>
                  <a:spLocks/>
                </p:cNvSpPr>
                <p:nvPr/>
              </p:nvSpPr>
              <p:spPr bwMode="auto">
                <a:xfrm>
                  <a:off x="1765" y="162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1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10" name="Freeform 3511"/>
                <p:cNvSpPr>
                  <a:spLocks/>
                </p:cNvSpPr>
                <p:nvPr/>
              </p:nvSpPr>
              <p:spPr bwMode="auto">
                <a:xfrm>
                  <a:off x="1765" y="162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11" name="Freeform 3512"/>
                <p:cNvSpPr>
                  <a:spLocks/>
                </p:cNvSpPr>
                <p:nvPr/>
              </p:nvSpPr>
              <p:spPr bwMode="auto">
                <a:xfrm>
                  <a:off x="1765" y="163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12" name="Freeform 3513"/>
                <p:cNvSpPr>
                  <a:spLocks/>
                </p:cNvSpPr>
                <p:nvPr/>
              </p:nvSpPr>
              <p:spPr bwMode="auto">
                <a:xfrm>
                  <a:off x="1765" y="163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13" name="Freeform 3514"/>
                <p:cNvSpPr>
                  <a:spLocks/>
                </p:cNvSpPr>
                <p:nvPr/>
              </p:nvSpPr>
              <p:spPr bwMode="auto">
                <a:xfrm>
                  <a:off x="1765" y="164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14" name="Freeform 3515"/>
                <p:cNvSpPr>
                  <a:spLocks/>
                </p:cNvSpPr>
                <p:nvPr/>
              </p:nvSpPr>
              <p:spPr bwMode="auto">
                <a:xfrm>
                  <a:off x="1765" y="165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15" name="Freeform 3516"/>
                <p:cNvSpPr>
                  <a:spLocks/>
                </p:cNvSpPr>
                <p:nvPr/>
              </p:nvSpPr>
              <p:spPr bwMode="auto">
                <a:xfrm>
                  <a:off x="1765" y="165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16" name="Freeform 3517"/>
                <p:cNvSpPr>
                  <a:spLocks/>
                </p:cNvSpPr>
                <p:nvPr/>
              </p:nvSpPr>
              <p:spPr bwMode="auto">
                <a:xfrm>
                  <a:off x="1765" y="166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17" name="Freeform 3518"/>
                <p:cNvSpPr>
                  <a:spLocks/>
                </p:cNvSpPr>
                <p:nvPr/>
              </p:nvSpPr>
              <p:spPr bwMode="auto">
                <a:xfrm>
                  <a:off x="1765" y="167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18" name="Freeform 3519"/>
                <p:cNvSpPr>
                  <a:spLocks/>
                </p:cNvSpPr>
                <p:nvPr/>
              </p:nvSpPr>
              <p:spPr bwMode="auto">
                <a:xfrm>
                  <a:off x="1765" y="167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19" name="Freeform 3520"/>
                <p:cNvSpPr>
                  <a:spLocks/>
                </p:cNvSpPr>
                <p:nvPr/>
              </p:nvSpPr>
              <p:spPr bwMode="auto">
                <a:xfrm>
                  <a:off x="1765" y="168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20" name="Freeform 3521"/>
                <p:cNvSpPr>
                  <a:spLocks/>
                </p:cNvSpPr>
                <p:nvPr/>
              </p:nvSpPr>
              <p:spPr bwMode="auto">
                <a:xfrm>
                  <a:off x="1765" y="168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21" name="Freeform 3522"/>
                <p:cNvSpPr>
                  <a:spLocks/>
                </p:cNvSpPr>
                <p:nvPr/>
              </p:nvSpPr>
              <p:spPr bwMode="auto">
                <a:xfrm>
                  <a:off x="1765" y="169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22" name="Freeform 3523"/>
                <p:cNvSpPr>
                  <a:spLocks/>
                </p:cNvSpPr>
                <p:nvPr/>
              </p:nvSpPr>
              <p:spPr bwMode="auto">
                <a:xfrm>
                  <a:off x="1765" y="170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23" name="Freeform 3524"/>
                <p:cNvSpPr>
                  <a:spLocks/>
                </p:cNvSpPr>
                <p:nvPr/>
              </p:nvSpPr>
              <p:spPr bwMode="auto">
                <a:xfrm>
                  <a:off x="1765" y="170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24" name="Freeform 3525"/>
                <p:cNvSpPr>
                  <a:spLocks/>
                </p:cNvSpPr>
                <p:nvPr/>
              </p:nvSpPr>
              <p:spPr bwMode="auto">
                <a:xfrm>
                  <a:off x="1765" y="171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25" name="Freeform 3526"/>
                <p:cNvSpPr>
                  <a:spLocks/>
                </p:cNvSpPr>
                <p:nvPr/>
              </p:nvSpPr>
              <p:spPr bwMode="auto">
                <a:xfrm>
                  <a:off x="1765" y="171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26" name="Freeform 3527"/>
                <p:cNvSpPr>
                  <a:spLocks/>
                </p:cNvSpPr>
                <p:nvPr/>
              </p:nvSpPr>
              <p:spPr bwMode="auto">
                <a:xfrm>
                  <a:off x="1765" y="172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27" name="Freeform 3528"/>
                <p:cNvSpPr>
                  <a:spLocks/>
                </p:cNvSpPr>
                <p:nvPr/>
              </p:nvSpPr>
              <p:spPr bwMode="auto">
                <a:xfrm>
                  <a:off x="1765" y="173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28" name="Freeform 3529"/>
                <p:cNvSpPr>
                  <a:spLocks/>
                </p:cNvSpPr>
                <p:nvPr/>
              </p:nvSpPr>
              <p:spPr bwMode="auto">
                <a:xfrm>
                  <a:off x="1765" y="173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29" name="Freeform 3530"/>
                <p:cNvSpPr>
                  <a:spLocks/>
                </p:cNvSpPr>
                <p:nvPr/>
              </p:nvSpPr>
              <p:spPr bwMode="auto">
                <a:xfrm>
                  <a:off x="1765" y="174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30" name="Freeform 3531"/>
                <p:cNvSpPr>
                  <a:spLocks/>
                </p:cNvSpPr>
                <p:nvPr/>
              </p:nvSpPr>
              <p:spPr bwMode="auto">
                <a:xfrm>
                  <a:off x="1765" y="174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31" name="Freeform 3532"/>
                <p:cNvSpPr>
                  <a:spLocks/>
                </p:cNvSpPr>
                <p:nvPr/>
              </p:nvSpPr>
              <p:spPr bwMode="auto">
                <a:xfrm>
                  <a:off x="1765" y="175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32" name="Freeform 3533"/>
                <p:cNvSpPr>
                  <a:spLocks/>
                </p:cNvSpPr>
                <p:nvPr/>
              </p:nvSpPr>
              <p:spPr bwMode="auto">
                <a:xfrm>
                  <a:off x="1765" y="176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33" name="Freeform 3534"/>
                <p:cNvSpPr>
                  <a:spLocks/>
                </p:cNvSpPr>
                <p:nvPr/>
              </p:nvSpPr>
              <p:spPr bwMode="auto">
                <a:xfrm>
                  <a:off x="1765" y="176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34" name="Freeform 3535"/>
                <p:cNvSpPr>
                  <a:spLocks/>
                </p:cNvSpPr>
                <p:nvPr/>
              </p:nvSpPr>
              <p:spPr bwMode="auto">
                <a:xfrm>
                  <a:off x="1765" y="177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35" name="Freeform 3536"/>
                <p:cNvSpPr>
                  <a:spLocks/>
                </p:cNvSpPr>
                <p:nvPr/>
              </p:nvSpPr>
              <p:spPr bwMode="auto">
                <a:xfrm>
                  <a:off x="1765" y="177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36" name="Freeform 3537"/>
                <p:cNvSpPr>
                  <a:spLocks/>
                </p:cNvSpPr>
                <p:nvPr/>
              </p:nvSpPr>
              <p:spPr bwMode="auto">
                <a:xfrm>
                  <a:off x="1765" y="178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37" name="Freeform 3538"/>
                <p:cNvSpPr>
                  <a:spLocks/>
                </p:cNvSpPr>
                <p:nvPr/>
              </p:nvSpPr>
              <p:spPr bwMode="auto">
                <a:xfrm>
                  <a:off x="1765" y="179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38" name="Freeform 3539"/>
                <p:cNvSpPr>
                  <a:spLocks/>
                </p:cNvSpPr>
                <p:nvPr/>
              </p:nvSpPr>
              <p:spPr bwMode="auto">
                <a:xfrm>
                  <a:off x="1765" y="179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39" name="Freeform 3540"/>
                <p:cNvSpPr>
                  <a:spLocks/>
                </p:cNvSpPr>
                <p:nvPr/>
              </p:nvSpPr>
              <p:spPr bwMode="auto">
                <a:xfrm>
                  <a:off x="1765" y="180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40" name="Freeform 3541"/>
                <p:cNvSpPr>
                  <a:spLocks/>
                </p:cNvSpPr>
                <p:nvPr/>
              </p:nvSpPr>
              <p:spPr bwMode="auto">
                <a:xfrm>
                  <a:off x="1765" y="180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41" name="Freeform 3542"/>
                <p:cNvSpPr>
                  <a:spLocks/>
                </p:cNvSpPr>
                <p:nvPr/>
              </p:nvSpPr>
              <p:spPr bwMode="auto">
                <a:xfrm>
                  <a:off x="1765" y="181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42" name="Freeform 3543"/>
                <p:cNvSpPr>
                  <a:spLocks/>
                </p:cNvSpPr>
                <p:nvPr/>
              </p:nvSpPr>
              <p:spPr bwMode="auto">
                <a:xfrm>
                  <a:off x="1765" y="182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43" name="Freeform 3544"/>
                <p:cNvSpPr>
                  <a:spLocks/>
                </p:cNvSpPr>
                <p:nvPr/>
              </p:nvSpPr>
              <p:spPr bwMode="auto">
                <a:xfrm>
                  <a:off x="1765" y="182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44" name="Freeform 3545"/>
                <p:cNvSpPr>
                  <a:spLocks/>
                </p:cNvSpPr>
                <p:nvPr/>
              </p:nvSpPr>
              <p:spPr bwMode="auto">
                <a:xfrm>
                  <a:off x="1765" y="183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45" name="Freeform 3546"/>
                <p:cNvSpPr>
                  <a:spLocks/>
                </p:cNvSpPr>
                <p:nvPr/>
              </p:nvSpPr>
              <p:spPr bwMode="auto">
                <a:xfrm>
                  <a:off x="1765" y="183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46" name="Freeform 3547"/>
                <p:cNvSpPr>
                  <a:spLocks/>
                </p:cNvSpPr>
                <p:nvPr/>
              </p:nvSpPr>
              <p:spPr bwMode="auto">
                <a:xfrm>
                  <a:off x="1765" y="184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47" name="Freeform 3548"/>
                <p:cNvSpPr>
                  <a:spLocks/>
                </p:cNvSpPr>
                <p:nvPr/>
              </p:nvSpPr>
              <p:spPr bwMode="auto">
                <a:xfrm>
                  <a:off x="1765" y="185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48" name="Freeform 3549"/>
                <p:cNvSpPr>
                  <a:spLocks/>
                </p:cNvSpPr>
                <p:nvPr/>
              </p:nvSpPr>
              <p:spPr bwMode="auto">
                <a:xfrm>
                  <a:off x="1765" y="185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49" name="Freeform 3550"/>
                <p:cNvSpPr>
                  <a:spLocks/>
                </p:cNvSpPr>
                <p:nvPr/>
              </p:nvSpPr>
              <p:spPr bwMode="auto">
                <a:xfrm>
                  <a:off x="1765" y="186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50" name="Freeform 3551"/>
                <p:cNvSpPr>
                  <a:spLocks/>
                </p:cNvSpPr>
                <p:nvPr/>
              </p:nvSpPr>
              <p:spPr bwMode="auto">
                <a:xfrm>
                  <a:off x="1765" y="186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51" name="Freeform 3552"/>
                <p:cNvSpPr>
                  <a:spLocks/>
                </p:cNvSpPr>
                <p:nvPr/>
              </p:nvSpPr>
              <p:spPr bwMode="auto">
                <a:xfrm>
                  <a:off x="1765" y="187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52" name="Freeform 3553"/>
                <p:cNvSpPr>
                  <a:spLocks/>
                </p:cNvSpPr>
                <p:nvPr/>
              </p:nvSpPr>
              <p:spPr bwMode="auto">
                <a:xfrm>
                  <a:off x="1765" y="188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53" name="Freeform 3554"/>
                <p:cNvSpPr>
                  <a:spLocks/>
                </p:cNvSpPr>
                <p:nvPr/>
              </p:nvSpPr>
              <p:spPr bwMode="auto">
                <a:xfrm>
                  <a:off x="1765" y="188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54" name="Freeform 3555"/>
                <p:cNvSpPr>
                  <a:spLocks/>
                </p:cNvSpPr>
                <p:nvPr/>
              </p:nvSpPr>
              <p:spPr bwMode="auto">
                <a:xfrm>
                  <a:off x="1765" y="189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55" name="Freeform 3556"/>
                <p:cNvSpPr>
                  <a:spLocks/>
                </p:cNvSpPr>
                <p:nvPr/>
              </p:nvSpPr>
              <p:spPr bwMode="auto">
                <a:xfrm>
                  <a:off x="1765" y="189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56" name="Freeform 3557"/>
                <p:cNvSpPr>
                  <a:spLocks/>
                </p:cNvSpPr>
                <p:nvPr/>
              </p:nvSpPr>
              <p:spPr bwMode="auto">
                <a:xfrm>
                  <a:off x="1765" y="190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57" name="Freeform 3558"/>
                <p:cNvSpPr>
                  <a:spLocks/>
                </p:cNvSpPr>
                <p:nvPr/>
              </p:nvSpPr>
              <p:spPr bwMode="auto">
                <a:xfrm>
                  <a:off x="1765" y="191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58" name="Freeform 3559"/>
                <p:cNvSpPr>
                  <a:spLocks/>
                </p:cNvSpPr>
                <p:nvPr/>
              </p:nvSpPr>
              <p:spPr bwMode="auto">
                <a:xfrm>
                  <a:off x="1765" y="191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59" name="Freeform 3560"/>
                <p:cNvSpPr>
                  <a:spLocks/>
                </p:cNvSpPr>
                <p:nvPr/>
              </p:nvSpPr>
              <p:spPr bwMode="auto">
                <a:xfrm>
                  <a:off x="1765" y="192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60" name="Freeform 3561"/>
                <p:cNvSpPr>
                  <a:spLocks/>
                </p:cNvSpPr>
                <p:nvPr/>
              </p:nvSpPr>
              <p:spPr bwMode="auto">
                <a:xfrm>
                  <a:off x="1765" y="192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61" name="Freeform 3562"/>
                <p:cNvSpPr>
                  <a:spLocks/>
                </p:cNvSpPr>
                <p:nvPr/>
              </p:nvSpPr>
              <p:spPr bwMode="auto">
                <a:xfrm>
                  <a:off x="1765" y="193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62" name="Freeform 3563"/>
                <p:cNvSpPr>
                  <a:spLocks/>
                </p:cNvSpPr>
                <p:nvPr/>
              </p:nvSpPr>
              <p:spPr bwMode="auto">
                <a:xfrm>
                  <a:off x="1765" y="194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63" name="Freeform 3564"/>
                <p:cNvSpPr>
                  <a:spLocks/>
                </p:cNvSpPr>
                <p:nvPr/>
              </p:nvSpPr>
              <p:spPr bwMode="auto">
                <a:xfrm>
                  <a:off x="1765" y="194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64" name="Freeform 3565"/>
                <p:cNvSpPr>
                  <a:spLocks/>
                </p:cNvSpPr>
                <p:nvPr/>
              </p:nvSpPr>
              <p:spPr bwMode="auto">
                <a:xfrm>
                  <a:off x="1765" y="195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65" name="Freeform 3566"/>
                <p:cNvSpPr>
                  <a:spLocks/>
                </p:cNvSpPr>
                <p:nvPr/>
              </p:nvSpPr>
              <p:spPr bwMode="auto">
                <a:xfrm>
                  <a:off x="1765" y="195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66" name="Freeform 3567"/>
                <p:cNvSpPr>
                  <a:spLocks/>
                </p:cNvSpPr>
                <p:nvPr/>
              </p:nvSpPr>
              <p:spPr bwMode="auto">
                <a:xfrm>
                  <a:off x="1765" y="1965"/>
                  <a:ext cx="3" cy="4"/>
                </a:xfrm>
                <a:custGeom>
                  <a:avLst/>
                  <a:gdLst>
                    <a:gd name="T0" fmla="*/ 3 w 3"/>
                    <a:gd name="T1" fmla="*/ 2 h 4"/>
                    <a:gd name="T2" fmla="*/ 3 w 3"/>
                    <a:gd name="T3" fmla="*/ 0 h 4"/>
                    <a:gd name="T4" fmla="*/ 1 w 3"/>
                    <a:gd name="T5" fmla="*/ 0 h 4"/>
                    <a:gd name="T6" fmla="*/ 0 w 3"/>
                    <a:gd name="T7" fmla="*/ 2 h 4"/>
                    <a:gd name="T8" fmla="*/ 0 w 3"/>
                    <a:gd name="T9" fmla="*/ 2 h 4"/>
                    <a:gd name="T10" fmla="*/ 1 w 3"/>
                    <a:gd name="T11" fmla="*/ 4 h 4"/>
                    <a:gd name="T12" fmla="*/ 1 w 3"/>
                    <a:gd name="T13" fmla="*/ 4 h 4"/>
                    <a:gd name="T14" fmla="*/ 3 w 3"/>
                    <a:gd name="T15" fmla="*/ 2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"/>
                    <a:gd name="T26" fmla="*/ 3 w 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67" name="Freeform 3568"/>
                <p:cNvSpPr>
                  <a:spLocks/>
                </p:cNvSpPr>
                <p:nvPr/>
              </p:nvSpPr>
              <p:spPr bwMode="auto">
                <a:xfrm>
                  <a:off x="1765" y="197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68" name="Freeform 3569"/>
                <p:cNvSpPr>
                  <a:spLocks/>
                </p:cNvSpPr>
                <p:nvPr/>
              </p:nvSpPr>
              <p:spPr bwMode="auto">
                <a:xfrm>
                  <a:off x="1765" y="197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69" name="Freeform 3570"/>
                <p:cNvSpPr>
                  <a:spLocks/>
                </p:cNvSpPr>
                <p:nvPr/>
              </p:nvSpPr>
              <p:spPr bwMode="auto">
                <a:xfrm>
                  <a:off x="1765" y="198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70" name="Freeform 3571"/>
                <p:cNvSpPr>
                  <a:spLocks/>
                </p:cNvSpPr>
                <p:nvPr/>
              </p:nvSpPr>
              <p:spPr bwMode="auto">
                <a:xfrm>
                  <a:off x="1765" y="199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71" name="Freeform 3572"/>
                <p:cNvSpPr>
                  <a:spLocks/>
                </p:cNvSpPr>
                <p:nvPr/>
              </p:nvSpPr>
              <p:spPr bwMode="auto">
                <a:xfrm>
                  <a:off x="1765" y="199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72" name="Freeform 3573"/>
                <p:cNvSpPr>
                  <a:spLocks/>
                </p:cNvSpPr>
                <p:nvPr/>
              </p:nvSpPr>
              <p:spPr bwMode="auto">
                <a:xfrm>
                  <a:off x="1765" y="200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73" name="Freeform 3574"/>
                <p:cNvSpPr>
                  <a:spLocks/>
                </p:cNvSpPr>
                <p:nvPr/>
              </p:nvSpPr>
              <p:spPr bwMode="auto">
                <a:xfrm>
                  <a:off x="1765" y="200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74" name="Freeform 3575"/>
                <p:cNvSpPr>
                  <a:spLocks/>
                </p:cNvSpPr>
                <p:nvPr/>
              </p:nvSpPr>
              <p:spPr bwMode="auto">
                <a:xfrm>
                  <a:off x="1765" y="201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75" name="Freeform 3576"/>
                <p:cNvSpPr>
                  <a:spLocks/>
                </p:cNvSpPr>
                <p:nvPr/>
              </p:nvSpPr>
              <p:spPr bwMode="auto">
                <a:xfrm>
                  <a:off x="1765" y="202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76" name="Freeform 3577"/>
                <p:cNvSpPr>
                  <a:spLocks/>
                </p:cNvSpPr>
                <p:nvPr/>
              </p:nvSpPr>
              <p:spPr bwMode="auto">
                <a:xfrm>
                  <a:off x="1765" y="202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77" name="Freeform 3578"/>
                <p:cNvSpPr>
                  <a:spLocks/>
                </p:cNvSpPr>
                <p:nvPr/>
              </p:nvSpPr>
              <p:spPr bwMode="auto">
                <a:xfrm>
                  <a:off x="1765" y="203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78" name="Freeform 3579"/>
                <p:cNvSpPr>
                  <a:spLocks/>
                </p:cNvSpPr>
                <p:nvPr/>
              </p:nvSpPr>
              <p:spPr bwMode="auto">
                <a:xfrm>
                  <a:off x="1765" y="203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79" name="Freeform 3580"/>
                <p:cNvSpPr>
                  <a:spLocks/>
                </p:cNvSpPr>
                <p:nvPr/>
              </p:nvSpPr>
              <p:spPr bwMode="auto">
                <a:xfrm>
                  <a:off x="1765" y="204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80" name="Freeform 3581"/>
                <p:cNvSpPr>
                  <a:spLocks/>
                </p:cNvSpPr>
                <p:nvPr/>
              </p:nvSpPr>
              <p:spPr bwMode="auto">
                <a:xfrm>
                  <a:off x="1765" y="205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81" name="Freeform 3582"/>
                <p:cNvSpPr>
                  <a:spLocks/>
                </p:cNvSpPr>
                <p:nvPr/>
              </p:nvSpPr>
              <p:spPr bwMode="auto">
                <a:xfrm>
                  <a:off x="1765" y="205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82" name="Freeform 3583"/>
                <p:cNvSpPr>
                  <a:spLocks/>
                </p:cNvSpPr>
                <p:nvPr/>
              </p:nvSpPr>
              <p:spPr bwMode="auto">
                <a:xfrm>
                  <a:off x="1765" y="206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83" name="Freeform 3584"/>
                <p:cNvSpPr>
                  <a:spLocks/>
                </p:cNvSpPr>
                <p:nvPr/>
              </p:nvSpPr>
              <p:spPr bwMode="auto">
                <a:xfrm>
                  <a:off x="1765" y="206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84" name="Freeform 3585"/>
                <p:cNvSpPr>
                  <a:spLocks/>
                </p:cNvSpPr>
                <p:nvPr/>
              </p:nvSpPr>
              <p:spPr bwMode="auto">
                <a:xfrm>
                  <a:off x="1765" y="207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85" name="Freeform 3586"/>
                <p:cNvSpPr>
                  <a:spLocks/>
                </p:cNvSpPr>
                <p:nvPr/>
              </p:nvSpPr>
              <p:spPr bwMode="auto">
                <a:xfrm>
                  <a:off x="1765" y="208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86" name="Freeform 3587"/>
                <p:cNvSpPr>
                  <a:spLocks/>
                </p:cNvSpPr>
                <p:nvPr/>
              </p:nvSpPr>
              <p:spPr bwMode="auto">
                <a:xfrm>
                  <a:off x="1765" y="208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87" name="Freeform 3588"/>
                <p:cNvSpPr>
                  <a:spLocks/>
                </p:cNvSpPr>
                <p:nvPr/>
              </p:nvSpPr>
              <p:spPr bwMode="auto">
                <a:xfrm>
                  <a:off x="1765" y="209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88" name="Freeform 3589"/>
                <p:cNvSpPr>
                  <a:spLocks/>
                </p:cNvSpPr>
                <p:nvPr/>
              </p:nvSpPr>
              <p:spPr bwMode="auto">
                <a:xfrm>
                  <a:off x="1765" y="209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89" name="Freeform 3590"/>
                <p:cNvSpPr>
                  <a:spLocks/>
                </p:cNvSpPr>
                <p:nvPr/>
              </p:nvSpPr>
              <p:spPr bwMode="auto">
                <a:xfrm>
                  <a:off x="1765" y="210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90" name="Freeform 3591"/>
                <p:cNvSpPr>
                  <a:spLocks/>
                </p:cNvSpPr>
                <p:nvPr/>
              </p:nvSpPr>
              <p:spPr bwMode="auto">
                <a:xfrm>
                  <a:off x="1765" y="211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91" name="Freeform 3592"/>
                <p:cNvSpPr>
                  <a:spLocks/>
                </p:cNvSpPr>
                <p:nvPr/>
              </p:nvSpPr>
              <p:spPr bwMode="auto">
                <a:xfrm>
                  <a:off x="1765" y="2116"/>
                  <a:ext cx="3" cy="4"/>
                </a:xfrm>
                <a:custGeom>
                  <a:avLst/>
                  <a:gdLst>
                    <a:gd name="T0" fmla="*/ 3 w 3"/>
                    <a:gd name="T1" fmla="*/ 2 h 4"/>
                    <a:gd name="T2" fmla="*/ 3 w 3"/>
                    <a:gd name="T3" fmla="*/ 0 h 4"/>
                    <a:gd name="T4" fmla="*/ 1 w 3"/>
                    <a:gd name="T5" fmla="*/ 0 h 4"/>
                    <a:gd name="T6" fmla="*/ 0 w 3"/>
                    <a:gd name="T7" fmla="*/ 2 h 4"/>
                    <a:gd name="T8" fmla="*/ 0 w 3"/>
                    <a:gd name="T9" fmla="*/ 2 h 4"/>
                    <a:gd name="T10" fmla="*/ 1 w 3"/>
                    <a:gd name="T11" fmla="*/ 4 h 4"/>
                    <a:gd name="T12" fmla="*/ 1 w 3"/>
                    <a:gd name="T13" fmla="*/ 4 h 4"/>
                    <a:gd name="T14" fmla="*/ 3 w 3"/>
                    <a:gd name="T15" fmla="*/ 2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"/>
                    <a:gd name="T26" fmla="*/ 3 w 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92" name="Freeform 3593"/>
                <p:cNvSpPr>
                  <a:spLocks/>
                </p:cNvSpPr>
                <p:nvPr/>
              </p:nvSpPr>
              <p:spPr bwMode="auto">
                <a:xfrm>
                  <a:off x="1765" y="212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93" name="Freeform 3594"/>
                <p:cNvSpPr>
                  <a:spLocks/>
                </p:cNvSpPr>
                <p:nvPr/>
              </p:nvSpPr>
              <p:spPr bwMode="auto">
                <a:xfrm>
                  <a:off x="1765" y="212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94" name="Freeform 3595"/>
                <p:cNvSpPr>
                  <a:spLocks/>
                </p:cNvSpPr>
                <p:nvPr/>
              </p:nvSpPr>
              <p:spPr bwMode="auto">
                <a:xfrm>
                  <a:off x="1765" y="213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95" name="Freeform 3596"/>
                <p:cNvSpPr>
                  <a:spLocks/>
                </p:cNvSpPr>
                <p:nvPr/>
              </p:nvSpPr>
              <p:spPr bwMode="auto">
                <a:xfrm>
                  <a:off x="1765" y="214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96" name="Freeform 3597"/>
                <p:cNvSpPr>
                  <a:spLocks/>
                </p:cNvSpPr>
                <p:nvPr/>
              </p:nvSpPr>
              <p:spPr bwMode="auto">
                <a:xfrm>
                  <a:off x="1765" y="214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97" name="Freeform 3598"/>
                <p:cNvSpPr>
                  <a:spLocks/>
                </p:cNvSpPr>
                <p:nvPr/>
              </p:nvSpPr>
              <p:spPr bwMode="auto">
                <a:xfrm>
                  <a:off x="1765" y="215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98" name="Freeform 3599"/>
                <p:cNvSpPr>
                  <a:spLocks/>
                </p:cNvSpPr>
                <p:nvPr/>
              </p:nvSpPr>
              <p:spPr bwMode="auto">
                <a:xfrm>
                  <a:off x="1765" y="215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699" name="Freeform 3600"/>
                <p:cNvSpPr>
                  <a:spLocks/>
                </p:cNvSpPr>
                <p:nvPr/>
              </p:nvSpPr>
              <p:spPr bwMode="auto">
                <a:xfrm>
                  <a:off x="1765" y="216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00" name="Freeform 3601"/>
                <p:cNvSpPr>
                  <a:spLocks/>
                </p:cNvSpPr>
                <p:nvPr/>
              </p:nvSpPr>
              <p:spPr bwMode="auto">
                <a:xfrm>
                  <a:off x="1765" y="217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01" name="Freeform 3602"/>
                <p:cNvSpPr>
                  <a:spLocks/>
                </p:cNvSpPr>
                <p:nvPr/>
              </p:nvSpPr>
              <p:spPr bwMode="auto">
                <a:xfrm>
                  <a:off x="1765" y="217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02" name="Freeform 3603"/>
                <p:cNvSpPr>
                  <a:spLocks/>
                </p:cNvSpPr>
                <p:nvPr/>
              </p:nvSpPr>
              <p:spPr bwMode="auto">
                <a:xfrm>
                  <a:off x="1765" y="218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03" name="Freeform 3604"/>
                <p:cNvSpPr>
                  <a:spLocks/>
                </p:cNvSpPr>
                <p:nvPr/>
              </p:nvSpPr>
              <p:spPr bwMode="auto">
                <a:xfrm>
                  <a:off x="1765" y="218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04" name="Freeform 3605"/>
                <p:cNvSpPr>
                  <a:spLocks/>
                </p:cNvSpPr>
                <p:nvPr/>
              </p:nvSpPr>
              <p:spPr bwMode="auto">
                <a:xfrm>
                  <a:off x="1765" y="219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05" name="Freeform 3606"/>
                <p:cNvSpPr>
                  <a:spLocks/>
                </p:cNvSpPr>
                <p:nvPr/>
              </p:nvSpPr>
              <p:spPr bwMode="auto">
                <a:xfrm>
                  <a:off x="1765" y="220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06" name="Freeform 3607"/>
                <p:cNvSpPr>
                  <a:spLocks/>
                </p:cNvSpPr>
                <p:nvPr/>
              </p:nvSpPr>
              <p:spPr bwMode="auto">
                <a:xfrm>
                  <a:off x="1765" y="220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07" name="Freeform 3608"/>
                <p:cNvSpPr>
                  <a:spLocks/>
                </p:cNvSpPr>
                <p:nvPr/>
              </p:nvSpPr>
              <p:spPr bwMode="auto">
                <a:xfrm>
                  <a:off x="1765" y="221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08" name="Freeform 3609"/>
                <p:cNvSpPr>
                  <a:spLocks/>
                </p:cNvSpPr>
                <p:nvPr/>
              </p:nvSpPr>
              <p:spPr bwMode="auto">
                <a:xfrm>
                  <a:off x="1765" y="221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09" name="Freeform 3610"/>
                <p:cNvSpPr>
                  <a:spLocks/>
                </p:cNvSpPr>
                <p:nvPr/>
              </p:nvSpPr>
              <p:spPr bwMode="auto">
                <a:xfrm>
                  <a:off x="1765" y="222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10" name="Freeform 3611"/>
                <p:cNvSpPr>
                  <a:spLocks/>
                </p:cNvSpPr>
                <p:nvPr/>
              </p:nvSpPr>
              <p:spPr bwMode="auto">
                <a:xfrm>
                  <a:off x="1765" y="223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11" name="Freeform 3612"/>
                <p:cNvSpPr>
                  <a:spLocks/>
                </p:cNvSpPr>
                <p:nvPr/>
              </p:nvSpPr>
              <p:spPr bwMode="auto">
                <a:xfrm>
                  <a:off x="1765" y="223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12" name="Freeform 3613"/>
                <p:cNvSpPr>
                  <a:spLocks/>
                </p:cNvSpPr>
                <p:nvPr/>
              </p:nvSpPr>
              <p:spPr bwMode="auto">
                <a:xfrm>
                  <a:off x="1765" y="224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13" name="Freeform 3614"/>
                <p:cNvSpPr>
                  <a:spLocks/>
                </p:cNvSpPr>
                <p:nvPr/>
              </p:nvSpPr>
              <p:spPr bwMode="auto">
                <a:xfrm>
                  <a:off x="1765" y="224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14" name="Freeform 3615"/>
                <p:cNvSpPr>
                  <a:spLocks/>
                </p:cNvSpPr>
                <p:nvPr/>
              </p:nvSpPr>
              <p:spPr bwMode="auto">
                <a:xfrm>
                  <a:off x="1765" y="225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15" name="Freeform 3616"/>
                <p:cNvSpPr>
                  <a:spLocks/>
                </p:cNvSpPr>
                <p:nvPr/>
              </p:nvSpPr>
              <p:spPr bwMode="auto">
                <a:xfrm>
                  <a:off x="1765" y="226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16" name="Freeform 3617"/>
                <p:cNvSpPr>
                  <a:spLocks/>
                </p:cNvSpPr>
                <p:nvPr/>
              </p:nvSpPr>
              <p:spPr bwMode="auto">
                <a:xfrm>
                  <a:off x="1765" y="2267"/>
                  <a:ext cx="3" cy="4"/>
                </a:xfrm>
                <a:custGeom>
                  <a:avLst/>
                  <a:gdLst>
                    <a:gd name="T0" fmla="*/ 3 w 3"/>
                    <a:gd name="T1" fmla="*/ 2 h 4"/>
                    <a:gd name="T2" fmla="*/ 3 w 3"/>
                    <a:gd name="T3" fmla="*/ 0 h 4"/>
                    <a:gd name="T4" fmla="*/ 1 w 3"/>
                    <a:gd name="T5" fmla="*/ 0 h 4"/>
                    <a:gd name="T6" fmla="*/ 0 w 3"/>
                    <a:gd name="T7" fmla="*/ 2 h 4"/>
                    <a:gd name="T8" fmla="*/ 0 w 3"/>
                    <a:gd name="T9" fmla="*/ 2 h 4"/>
                    <a:gd name="T10" fmla="*/ 1 w 3"/>
                    <a:gd name="T11" fmla="*/ 4 h 4"/>
                    <a:gd name="T12" fmla="*/ 1 w 3"/>
                    <a:gd name="T13" fmla="*/ 4 h 4"/>
                    <a:gd name="T14" fmla="*/ 3 w 3"/>
                    <a:gd name="T15" fmla="*/ 2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"/>
                    <a:gd name="T26" fmla="*/ 3 w 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17" name="Freeform 3618"/>
                <p:cNvSpPr>
                  <a:spLocks/>
                </p:cNvSpPr>
                <p:nvPr/>
              </p:nvSpPr>
              <p:spPr bwMode="auto">
                <a:xfrm>
                  <a:off x="1765" y="227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18" name="Freeform 3619"/>
                <p:cNvSpPr>
                  <a:spLocks/>
                </p:cNvSpPr>
                <p:nvPr/>
              </p:nvSpPr>
              <p:spPr bwMode="auto">
                <a:xfrm>
                  <a:off x="1765" y="228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19" name="Freeform 3620"/>
                <p:cNvSpPr>
                  <a:spLocks/>
                </p:cNvSpPr>
                <p:nvPr/>
              </p:nvSpPr>
              <p:spPr bwMode="auto">
                <a:xfrm>
                  <a:off x="1765" y="228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20" name="Freeform 3621"/>
                <p:cNvSpPr>
                  <a:spLocks/>
                </p:cNvSpPr>
                <p:nvPr/>
              </p:nvSpPr>
              <p:spPr bwMode="auto">
                <a:xfrm>
                  <a:off x="1765" y="229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21" name="Freeform 3622"/>
                <p:cNvSpPr>
                  <a:spLocks/>
                </p:cNvSpPr>
                <p:nvPr/>
              </p:nvSpPr>
              <p:spPr bwMode="auto">
                <a:xfrm>
                  <a:off x="1765" y="229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22" name="Freeform 3623"/>
                <p:cNvSpPr>
                  <a:spLocks/>
                </p:cNvSpPr>
                <p:nvPr/>
              </p:nvSpPr>
              <p:spPr bwMode="auto">
                <a:xfrm>
                  <a:off x="1765" y="230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23" name="Freeform 3624"/>
                <p:cNvSpPr>
                  <a:spLocks/>
                </p:cNvSpPr>
                <p:nvPr/>
              </p:nvSpPr>
              <p:spPr bwMode="auto">
                <a:xfrm>
                  <a:off x="1765" y="231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24" name="Freeform 3625"/>
                <p:cNvSpPr>
                  <a:spLocks/>
                </p:cNvSpPr>
                <p:nvPr/>
              </p:nvSpPr>
              <p:spPr bwMode="auto">
                <a:xfrm>
                  <a:off x="1765" y="231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25" name="Freeform 3626"/>
                <p:cNvSpPr>
                  <a:spLocks/>
                </p:cNvSpPr>
                <p:nvPr/>
              </p:nvSpPr>
              <p:spPr bwMode="auto">
                <a:xfrm>
                  <a:off x="1765" y="232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26" name="Freeform 3627"/>
                <p:cNvSpPr>
                  <a:spLocks/>
                </p:cNvSpPr>
                <p:nvPr/>
              </p:nvSpPr>
              <p:spPr bwMode="auto">
                <a:xfrm>
                  <a:off x="1765" y="232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27" name="Freeform 3628"/>
                <p:cNvSpPr>
                  <a:spLocks/>
                </p:cNvSpPr>
                <p:nvPr/>
              </p:nvSpPr>
              <p:spPr bwMode="auto">
                <a:xfrm>
                  <a:off x="1765" y="233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28" name="Freeform 3629"/>
                <p:cNvSpPr>
                  <a:spLocks/>
                </p:cNvSpPr>
                <p:nvPr/>
              </p:nvSpPr>
              <p:spPr bwMode="auto">
                <a:xfrm>
                  <a:off x="1765" y="234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29" name="Freeform 3630"/>
                <p:cNvSpPr>
                  <a:spLocks/>
                </p:cNvSpPr>
                <p:nvPr/>
              </p:nvSpPr>
              <p:spPr bwMode="auto">
                <a:xfrm>
                  <a:off x="1765" y="234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30" name="Freeform 3631"/>
                <p:cNvSpPr>
                  <a:spLocks/>
                </p:cNvSpPr>
                <p:nvPr/>
              </p:nvSpPr>
              <p:spPr bwMode="auto">
                <a:xfrm>
                  <a:off x="1765" y="235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31" name="Freeform 3632"/>
                <p:cNvSpPr>
                  <a:spLocks/>
                </p:cNvSpPr>
                <p:nvPr/>
              </p:nvSpPr>
              <p:spPr bwMode="auto">
                <a:xfrm>
                  <a:off x="1765" y="235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32" name="Freeform 3633"/>
                <p:cNvSpPr>
                  <a:spLocks/>
                </p:cNvSpPr>
                <p:nvPr/>
              </p:nvSpPr>
              <p:spPr bwMode="auto">
                <a:xfrm>
                  <a:off x="1765" y="236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33" name="Freeform 3634"/>
                <p:cNvSpPr>
                  <a:spLocks/>
                </p:cNvSpPr>
                <p:nvPr/>
              </p:nvSpPr>
              <p:spPr bwMode="auto">
                <a:xfrm>
                  <a:off x="1765" y="237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34" name="Freeform 3635"/>
                <p:cNvSpPr>
                  <a:spLocks/>
                </p:cNvSpPr>
                <p:nvPr/>
              </p:nvSpPr>
              <p:spPr bwMode="auto">
                <a:xfrm>
                  <a:off x="1765" y="237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35" name="Freeform 3636"/>
                <p:cNvSpPr>
                  <a:spLocks/>
                </p:cNvSpPr>
                <p:nvPr/>
              </p:nvSpPr>
              <p:spPr bwMode="auto">
                <a:xfrm>
                  <a:off x="1765" y="238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36" name="Freeform 3637"/>
                <p:cNvSpPr>
                  <a:spLocks/>
                </p:cNvSpPr>
                <p:nvPr/>
              </p:nvSpPr>
              <p:spPr bwMode="auto">
                <a:xfrm>
                  <a:off x="1765" y="238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37" name="Freeform 3638"/>
                <p:cNvSpPr>
                  <a:spLocks/>
                </p:cNvSpPr>
                <p:nvPr/>
              </p:nvSpPr>
              <p:spPr bwMode="auto">
                <a:xfrm>
                  <a:off x="1765" y="239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38" name="Freeform 3639"/>
                <p:cNvSpPr>
                  <a:spLocks/>
                </p:cNvSpPr>
                <p:nvPr/>
              </p:nvSpPr>
              <p:spPr bwMode="auto">
                <a:xfrm>
                  <a:off x="1765" y="240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39" name="Freeform 3640"/>
                <p:cNvSpPr>
                  <a:spLocks/>
                </p:cNvSpPr>
                <p:nvPr/>
              </p:nvSpPr>
              <p:spPr bwMode="auto">
                <a:xfrm>
                  <a:off x="1765" y="240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40" name="Freeform 3641"/>
                <p:cNvSpPr>
                  <a:spLocks/>
                </p:cNvSpPr>
                <p:nvPr/>
              </p:nvSpPr>
              <p:spPr bwMode="auto">
                <a:xfrm>
                  <a:off x="1765" y="241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41" name="Freeform 3642"/>
                <p:cNvSpPr>
                  <a:spLocks/>
                </p:cNvSpPr>
                <p:nvPr/>
              </p:nvSpPr>
              <p:spPr bwMode="auto">
                <a:xfrm>
                  <a:off x="1765" y="2418"/>
                  <a:ext cx="3" cy="4"/>
                </a:xfrm>
                <a:custGeom>
                  <a:avLst/>
                  <a:gdLst>
                    <a:gd name="T0" fmla="*/ 3 w 3"/>
                    <a:gd name="T1" fmla="*/ 2 h 4"/>
                    <a:gd name="T2" fmla="*/ 3 w 3"/>
                    <a:gd name="T3" fmla="*/ 0 h 4"/>
                    <a:gd name="T4" fmla="*/ 1 w 3"/>
                    <a:gd name="T5" fmla="*/ 0 h 4"/>
                    <a:gd name="T6" fmla="*/ 0 w 3"/>
                    <a:gd name="T7" fmla="*/ 2 h 4"/>
                    <a:gd name="T8" fmla="*/ 0 w 3"/>
                    <a:gd name="T9" fmla="*/ 2 h 4"/>
                    <a:gd name="T10" fmla="*/ 1 w 3"/>
                    <a:gd name="T11" fmla="*/ 4 h 4"/>
                    <a:gd name="T12" fmla="*/ 1 w 3"/>
                    <a:gd name="T13" fmla="*/ 4 h 4"/>
                    <a:gd name="T14" fmla="*/ 3 w 3"/>
                    <a:gd name="T15" fmla="*/ 2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"/>
                    <a:gd name="T26" fmla="*/ 3 w 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42" name="Freeform 3643"/>
                <p:cNvSpPr>
                  <a:spLocks/>
                </p:cNvSpPr>
                <p:nvPr/>
              </p:nvSpPr>
              <p:spPr bwMode="auto">
                <a:xfrm>
                  <a:off x="1765" y="242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43" name="Freeform 3644"/>
                <p:cNvSpPr>
                  <a:spLocks/>
                </p:cNvSpPr>
                <p:nvPr/>
              </p:nvSpPr>
              <p:spPr bwMode="auto">
                <a:xfrm>
                  <a:off x="1765" y="243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44" name="Freeform 3645"/>
                <p:cNvSpPr>
                  <a:spLocks/>
                </p:cNvSpPr>
                <p:nvPr/>
              </p:nvSpPr>
              <p:spPr bwMode="auto">
                <a:xfrm>
                  <a:off x="1765" y="243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45" name="Freeform 3646"/>
                <p:cNvSpPr>
                  <a:spLocks/>
                </p:cNvSpPr>
                <p:nvPr/>
              </p:nvSpPr>
              <p:spPr bwMode="auto">
                <a:xfrm>
                  <a:off x="1765" y="244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46" name="Freeform 3647"/>
                <p:cNvSpPr>
                  <a:spLocks/>
                </p:cNvSpPr>
                <p:nvPr/>
              </p:nvSpPr>
              <p:spPr bwMode="auto">
                <a:xfrm>
                  <a:off x="1765" y="244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47" name="Freeform 3648"/>
                <p:cNvSpPr>
                  <a:spLocks/>
                </p:cNvSpPr>
                <p:nvPr/>
              </p:nvSpPr>
              <p:spPr bwMode="auto">
                <a:xfrm>
                  <a:off x="1765" y="245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48" name="Freeform 3649"/>
                <p:cNvSpPr>
                  <a:spLocks/>
                </p:cNvSpPr>
                <p:nvPr/>
              </p:nvSpPr>
              <p:spPr bwMode="auto">
                <a:xfrm>
                  <a:off x="1765" y="246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49" name="Freeform 3650"/>
                <p:cNvSpPr>
                  <a:spLocks/>
                </p:cNvSpPr>
                <p:nvPr/>
              </p:nvSpPr>
              <p:spPr bwMode="auto">
                <a:xfrm>
                  <a:off x="1765" y="246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50" name="Freeform 3651"/>
                <p:cNvSpPr>
                  <a:spLocks/>
                </p:cNvSpPr>
                <p:nvPr/>
              </p:nvSpPr>
              <p:spPr bwMode="auto">
                <a:xfrm>
                  <a:off x="1765" y="247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51" name="Freeform 3652"/>
                <p:cNvSpPr>
                  <a:spLocks/>
                </p:cNvSpPr>
                <p:nvPr/>
              </p:nvSpPr>
              <p:spPr bwMode="auto">
                <a:xfrm>
                  <a:off x="1765" y="247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52" name="Freeform 3653"/>
                <p:cNvSpPr>
                  <a:spLocks/>
                </p:cNvSpPr>
                <p:nvPr/>
              </p:nvSpPr>
              <p:spPr bwMode="auto">
                <a:xfrm>
                  <a:off x="1765" y="248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53" name="Freeform 3654"/>
                <p:cNvSpPr>
                  <a:spLocks/>
                </p:cNvSpPr>
                <p:nvPr/>
              </p:nvSpPr>
              <p:spPr bwMode="auto">
                <a:xfrm>
                  <a:off x="1765" y="249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54" name="Freeform 3655"/>
                <p:cNvSpPr>
                  <a:spLocks/>
                </p:cNvSpPr>
                <p:nvPr/>
              </p:nvSpPr>
              <p:spPr bwMode="auto">
                <a:xfrm>
                  <a:off x="1765" y="249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55" name="Freeform 3656"/>
                <p:cNvSpPr>
                  <a:spLocks/>
                </p:cNvSpPr>
                <p:nvPr/>
              </p:nvSpPr>
              <p:spPr bwMode="auto">
                <a:xfrm>
                  <a:off x="1765" y="250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56" name="Freeform 3657"/>
                <p:cNvSpPr>
                  <a:spLocks/>
                </p:cNvSpPr>
                <p:nvPr/>
              </p:nvSpPr>
              <p:spPr bwMode="auto">
                <a:xfrm>
                  <a:off x="1765" y="250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57" name="Freeform 3658"/>
                <p:cNvSpPr>
                  <a:spLocks/>
                </p:cNvSpPr>
                <p:nvPr/>
              </p:nvSpPr>
              <p:spPr bwMode="auto">
                <a:xfrm>
                  <a:off x="1765" y="251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58" name="Freeform 3659"/>
                <p:cNvSpPr>
                  <a:spLocks/>
                </p:cNvSpPr>
                <p:nvPr/>
              </p:nvSpPr>
              <p:spPr bwMode="auto">
                <a:xfrm>
                  <a:off x="1765" y="252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59" name="Freeform 3660"/>
                <p:cNvSpPr>
                  <a:spLocks/>
                </p:cNvSpPr>
                <p:nvPr/>
              </p:nvSpPr>
              <p:spPr bwMode="auto">
                <a:xfrm>
                  <a:off x="1765" y="252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60" name="Freeform 3661"/>
                <p:cNvSpPr>
                  <a:spLocks/>
                </p:cNvSpPr>
                <p:nvPr/>
              </p:nvSpPr>
              <p:spPr bwMode="auto">
                <a:xfrm>
                  <a:off x="1765" y="253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61" name="Freeform 3662"/>
                <p:cNvSpPr>
                  <a:spLocks/>
                </p:cNvSpPr>
                <p:nvPr/>
              </p:nvSpPr>
              <p:spPr bwMode="auto">
                <a:xfrm>
                  <a:off x="1765" y="253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62" name="Freeform 3663"/>
                <p:cNvSpPr>
                  <a:spLocks/>
                </p:cNvSpPr>
                <p:nvPr/>
              </p:nvSpPr>
              <p:spPr bwMode="auto">
                <a:xfrm>
                  <a:off x="1765" y="254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63" name="Freeform 3664"/>
                <p:cNvSpPr>
                  <a:spLocks/>
                </p:cNvSpPr>
                <p:nvPr/>
              </p:nvSpPr>
              <p:spPr bwMode="auto">
                <a:xfrm>
                  <a:off x="1765" y="255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64" name="Freeform 3665"/>
                <p:cNvSpPr>
                  <a:spLocks/>
                </p:cNvSpPr>
                <p:nvPr/>
              </p:nvSpPr>
              <p:spPr bwMode="auto">
                <a:xfrm>
                  <a:off x="1765" y="255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65" name="Freeform 3666"/>
                <p:cNvSpPr>
                  <a:spLocks/>
                </p:cNvSpPr>
                <p:nvPr/>
              </p:nvSpPr>
              <p:spPr bwMode="auto">
                <a:xfrm>
                  <a:off x="1765" y="256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66" name="Freeform 3667"/>
                <p:cNvSpPr>
                  <a:spLocks/>
                </p:cNvSpPr>
                <p:nvPr/>
              </p:nvSpPr>
              <p:spPr bwMode="auto">
                <a:xfrm>
                  <a:off x="1765" y="2569"/>
                  <a:ext cx="3" cy="4"/>
                </a:xfrm>
                <a:custGeom>
                  <a:avLst/>
                  <a:gdLst>
                    <a:gd name="T0" fmla="*/ 3 w 3"/>
                    <a:gd name="T1" fmla="*/ 2 h 4"/>
                    <a:gd name="T2" fmla="*/ 3 w 3"/>
                    <a:gd name="T3" fmla="*/ 0 h 4"/>
                    <a:gd name="T4" fmla="*/ 1 w 3"/>
                    <a:gd name="T5" fmla="*/ 0 h 4"/>
                    <a:gd name="T6" fmla="*/ 0 w 3"/>
                    <a:gd name="T7" fmla="*/ 2 h 4"/>
                    <a:gd name="T8" fmla="*/ 0 w 3"/>
                    <a:gd name="T9" fmla="*/ 2 h 4"/>
                    <a:gd name="T10" fmla="*/ 1 w 3"/>
                    <a:gd name="T11" fmla="*/ 4 h 4"/>
                    <a:gd name="T12" fmla="*/ 1 w 3"/>
                    <a:gd name="T13" fmla="*/ 4 h 4"/>
                    <a:gd name="T14" fmla="*/ 3 w 3"/>
                    <a:gd name="T15" fmla="*/ 2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"/>
                    <a:gd name="T26" fmla="*/ 3 w 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67" name="Freeform 3668"/>
                <p:cNvSpPr>
                  <a:spLocks/>
                </p:cNvSpPr>
                <p:nvPr/>
              </p:nvSpPr>
              <p:spPr bwMode="auto">
                <a:xfrm>
                  <a:off x="1765" y="257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68" name="Freeform 3669"/>
                <p:cNvSpPr>
                  <a:spLocks/>
                </p:cNvSpPr>
                <p:nvPr/>
              </p:nvSpPr>
              <p:spPr bwMode="auto">
                <a:xfrm>
                  <a:off x="1765" y="258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69" name="Freeform 3670"/>
                <p:cNvSpPr>
                  <a:spLocks/>
                </p:cNvSpPr>
                <p:nvPr/>
              </p:nvSpPr>
              <p:spPr bwMode="auto">
                <a:xfrm>
                  <a:off x="1765" y="258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70" name="Freeform 3671"/>
                <p:cNvSpPr>
                  <a:spLocks/>
                </p:cNvSpPr>
                <p:nvPr/>
              </p:nvSpPr>
              <p:spPr bwMode="auto">
                <a:xfrm>
                  <a:off x="1765" y="259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71" name="Freeform 3672"/>
                <p:cNvSpPr>
                  <a:spLocks/>
                </p:cNvSpPr>
                <p:nvPr/>
              </p:nvSpPr>
              <p:spPr bwMode="auto">
                <a:xfrm>
                  <a:off x="1765" y="260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72" name="Freeform 3673"/>
                <p:cNvSpPr>
                  <a:spLocks/>
                </p:cNvSpPr>
                <p:nvPr/>
              </p:nvSpPr>
              <p:spPr bwMode="auto">
                <a:xfrm>
                  <a:off x="1765" y="260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73" name="Freeform 3674"/>
                <p:cNvSpPr>
                  <a:spLocks/>
                </p:cNvSpPr>
                <p:nvPr/>
              </p:nvSpPr>
              <p:spPr bwMode="auto">
                <a:xfrm>
                  <a:off x="1765" y="261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74" name="Freeform 3675"/>
                <p:cNvSpPr>
                  <a:spLocks/>
                </p:cNvSpPr>
                <p:nvPr/>
              </p:nvSpPr>
              <p:spPr bwMode="auto">
                <a:xfrm>
                  <a:off x="1765" y="261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75" name="Freeform 3676"/>
                <p:cNvSpPr>
                  <a:spLocks/>
                </p:cNvSpPr>
                <p:nvPr/>
              </p:nvSpPr>
              <p:spPr bwMode="auto">
                <a:xfrm>
                  <a:off x="1765" y="262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76" name="Freeform 3677"/>
                <p:cNvSpPr>
                  <a:spLocks/>
                </p:cNvSpPr>
                <p:nvPr/>
              </p:nvSpPr>
              <p:spPr bwMode="auto">
                <a:xfrm>
                  <a:off x="1765" y="263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77" name="Freeform 3678"/>
                <p:cNvSpPr>
                  <a:spLocks/>
                </p:cNvSpPr>
                <p:nvPr/>
              </p:nvSpPr>
              <p:spPr bwMode="auto">
                <a:xfrm>
                  <a:off x="1765" y="263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78" name="Freeform 3679"/>
                <p:cNvSpPr>
                  <a:spLocks/>
                </p:cNvSpPr>
                <p:nvPr/>
              </p:nvSpPr>
              <p:spPr bwMode="auto">
                <a:xfrm>
                  <a:off x="1765" y="264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79" name="Freeform 3680"/>
                <p:cNvSpPr>
                  <a:spLocks/>
                </p:cNvSpPr>
                <p:nvPr/>
              </p:nvSpPr>
              <p:spPr bwMode="auto">
                <a:xfrm>
                  <a:off x="1765" y="264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80" name="Freeform 3681"/>
                <p:cNvSpPr>
                  <a:spLocks/>
                </p:cNvSpPr>
                <p:nvPr/>
              </p:nvSpPr>
              <p:spPr bwMode="auto">
                <a:xfrm>
                  <a:off x="1765" y="265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81" name="Freeform 3682"/>
                <p:cNvSpPr>
                  <a:spLocks/>
                </p:cNvSpPr>
                <p:nvPr/>
              </p:nvSpPr>
              <p:spPr bwMode="auto">
                <a:xfrm>
                  <a:off x="1765" y="266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82" name="Freeform 3683"/>
                <p:cNvSpPr>
                  <a:spLocks/>
                </p:cNvSpPr>
                <p:nvPr/>
              </p:nvSpPr>
              <p:spPr bwMode="auto">
                <a:xfrm>
                  <a:off x="1765" y="266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83" name="Freeform 3684"/>
                <p:cNvSpPr>
                  <a:spLocks/>
                </p:cNvSpPr>
                <p:nvPr/>
              </p:nvSpPr>
              <p:spPr bwMode="auto">
                <a:xfrm>
                  <a:off x="1765" y="267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84" name="Freeform 3685"/>
                <p:cNvSpPr>
                  <a:spLocks/>
                </p:cNvSpPr>
                <p:nvPr/>
              </p:nvSpPr>
              <p:spPr bwMode="auto">
                <a:xfrm>
                  <a:off x="1765" y="267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85" name="Freeform 3686"/>
                <p:cNvSpPr>
                  <a:spLocks/>
                </p:cNvSpPr>
                <p:nvPr/>
              </p:nvSpPr>
              <p:spPr bwMode="auto">
                <a:xfrm>
                  <a:off x="1765" y="268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86" name="Freeform 3687"/>
                <p:cNvSpPr>
                  <a:spLocks/>
                </p:cNvSpPr>
                <p:nvPr/>
              </p:nvSpPr>
              <p:spPr bwMode="auto">
                <a:xfrm>
                  <a:off x="1765" y="269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87" name="Freeform 3688"/>
                <p:cNvSpPr>
                  <a:spLocks/>
                </p:cNvSpPr>
                <p:nvPr/>
              </p:nvSpPr>
              <p:spPr bwMode="auto">
                <a:xfrm>
                  <a:off x="1765" y="269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88" name="Freeform 3689"/>
                <p:cNvSpPr>
                  <a:spLocks/>
                </p:cNvSpPr>
                <p:nvPr/>
              </p:nvSpPr>
              <p:spPr bwMode="auto">
                <a:xfrm>
                  <a:off x="1765" y="270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89" name="Freeform 3690"/>
                <p:cNvSpPr>
                  <a:spLocks/>
                </p:cNvSpPr>
                <p:nvPr/>
              </p:nvSpPr>
              <p:spPr bwMode="auto">
                <a:xfrm>
                  <a:off x="1765" y="270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90" name="Freeform 3691"/>
                <p:cNvSpPr>
                  <a:spLocks/>
                </p:cNvSpPr>
                <p:nvPr/>
              </p:nvSpPr>
              <p:spPr bwMode="auto">
                <a:xfrm>
                  <a:off x="1765" y="271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91" name="Freeform 3692"/>
                <p:cNvSpPr>
                  <a:spLocks/>
                </p:cNvSpPr>
                <p:nvPr/>
              </p:nvSpPr>
              <p:spPr bwMode="auto">
                <a:xfrm>
                  <a:off x="1765" y="2720"/>
                  <a:ext cx="3" cy="4"/>
                </a:xfrm>
                <a:custGeom>
                  <a:avLst/>
                  <a:gdLst>
                    <a:gd name="T0" fmla="*/ 3 w 3"/>
                    <a:gd name="T1" fmla="*/ 2 h 4"/>
                    <a:gd name="T2" fmla="*/ 3 w 3"/>
                    <a:gd name="T3" fmla="*/ 0 h 4"/>
                    <a:gd name="T4" fmla="*/ 1 w 3"/>
                    <a:gd name="T5" fmla="*/ 0 h 4"/>
                    <a:gd name="T6" fmla="*/ 0 w 3"/>
                    <a:gd name="T7" fmla="*/ 2 h 4"/>
                    <a:gd name="T8" fmla="*/ 0 w 3"/>
                    <a:gd name="T9" fmla="*/ 2 h 4"/>
                    <a:gd name="T10" fmla="*/ 1 w 3"/>
                    <a:gd name="T11" fmla="*/ 4 h 4"/>
                    <a:gd name="T12" fmla="*/ 1 w 3"/>
                    <a:gd name="T13" fmla="*/ 4 h 4"/>
                    <a:gd name="T14" fmla="*/ 3 w 3"/>
                    <a:gd name="T15" fmla="*/ 2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"/>
                    <a:gd name="T26" fmla="*/ 3 w 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4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92" name="Freeform 3693"/>
                <p:cNvSpPr>
                  <a:spLocks/>
                </p:cNvSpPr>
                <p:nvPr/>
              </p:nvSpPr>
              <p:spPr bwMode="auto">
                <a:xfrm>
                  <a:off x="1765" y="272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93" name="Freeform 3694"/>
                <p:cNvSpPr>
                  <a:spLocks/>
                </p:cNvSpPr>
                <p:nvPr/>
              </p:nvSpPr>
              <p:spPr bwMode="auto">
                <a:xfrm>
                  <a:off x="1765" y="273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94" name="Freeform 3695"/>
                <p:cNvSpPr>
                  <a:spLocks/>
                </p:cNvSpPr>
                <p:nvPr/>
              </p:nvSpPr>
              <p:spPr bwMode="auto">
                <a:xfrm>
                  <a:off x="1765" y="273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95" name="Freeform 3696"/>
                <p:cNvSpPr>
                  <a:spLocks/>
                </p:cNvSpPr>
                <p:nvPr/>
              </p:nvSpPr>
              <p:spPr bwMode="auto">
                <a:xfrm>
                  <a:off x="1765" y="274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96" name="Freeform 3697"/>
                <p:cNvSpPr>
                  <a:spLocks/>
                </p:cNvSpPr>
                <p:nvPr/>
              </p:nvSpPr>
              <p:spPr bwMode="auto">
                <a:xfrm>
                  <a:off x="1765" y="275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97" name="Freeform 3698"/>
                <p:cNvSpPr>
                  <a:spLocks/>
                </p:cNvSpPr>
                <p:nvPr/>
              </p:nvSpPr>
              <p:spPr bwMode="auto">
                <a:xfrm>
                  <a:off x="1765" y="275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98" name="Freeform 3699"/>
                <p:cNvSpPr>
                  <a:spLocks/>
                </p:cNvSpPr>
                <p:nvPr/>
              </p:nvSpPr>
              <p:spPr bwMode="auto">
                <a:xfrm>
                  <a:off x="1765" y="276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799" name="Freeform 3700"/>
                <p:cNvSpPr>
                  <a:spLocks/>
                </p:cNvSpPr>
                <p:nvPr/>
              </p:nvSpPr>
              <p:spPr bwMode="auto">
                <a:xfrm>
                  <a:off x="1765" y="276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800" name="Freeform 3701"/>
                <p:cNvSpPr>
                  <a:spLocks/>
                </p:cNvSpPr>
                <p:nvPr/>
              </p:nvSpPr>
              <p:spPr bwMode="auto">
                <a:xfrm>
                  <a:off x="1765" y="277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801" name="Freeform 3702"/>
                <p:cNvSpPr>
                  <a:spLocks/>
                </p:cNvSpPr>
                <p:nvPr/>
              </p:nvSpPr>
              <p:spPr bwMode="auto">
                <a:xfrm>
                  <a:off x="1765" y="278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802" name="Freeform 3703"/>
                <p:cNvSpPr>
                  <a:spLocks/>
                </p:cNvSpPr>
                <p:nvPr/>
              </p:nvSpPr>
              <p:spPr bwMode="auto">
                <a:xfrm>
                  <a:off x="1765" y="278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803" name="Freeform 3704"/>
                <p:cNvSpPr>
                  <a:spLocks/>
                </p:cNvSpPr>
                <p:nvPr/>
              </p:nvSpPr>
              <p:spPr bwMode="auto">
                <a:xfrm>
                  <a:off x="1765" y="279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1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804" name="Freeform 3705"/>
                <p:cNvSpPr>
                  <a:spLocks/>
                </p:cNvSpPr>
                <p:nvPr/>
              </p:nvSpPr>
              <p:spPr bwMode="auto">
                <a:xfrm>
                  <a:off x="1765" y="279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805" name="Freeform 3706"/>
                <p:cNvSpPr>
                  <a:spLocks/>
                </p:cNvSpPr>
                <p:nvPr/>
              </p:nvSpPr>
              <p:spPr bwMode="auto">
                <a:xfrm>
                  <a:off x="1765" y="280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806" name="Freeform 3707"/>
                <p:cNvSpPr>
                  <a:spLocks/>
                </p:cNvSpPr>
                <p:nvPr/>
              </p:nvSpPr>
              <p:spPr bwMode="auto">
                <a:xfrm>
                  <a:off x="1765" y="281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807" name="Freeform 3708"/>
                <p:cNvSpPr>
                  <a:spLocks/>
                </p:cNvSpPr>
                <p:nvPr/>
              </p:nvSpPr>
              <p:spPr bwMode="auto">
                <a:xfrm>
                  <a:off x="1765" y="281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808" name="Freeform 3709"/>
                <p:cNvSpPr>
                  <a:spLocks/>
                </p:cNvSpPr>
                <p:nvPr/>
              </p:nvSpPr>
              <p:spPr bwMode="auto">
                <a:xfrm>
                  <a:off x="1765" y="282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1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7468" name="Freeform 3711"/>
              <p:cNvSpPr>
                <a:spLocks/>
              </p:cNvSpPr>
              <p:nvPr/>
            </p:nvSpPr>
            <p:spPr bwMode="auto">
              <a:xfrm>
                <a:off x="1765" y="282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69" name="Freeform 3712"/>
              <p:cNvSpPr>
                <a:spLocks/>
              </p:cNvSpPr>
              <p:nvPr/>
            </p:nvSpPr>
            <p:spPr bwMode="auto">
              <a:xfrm>
                <a:off x="1765" y="283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70" name="Freeform 3713"/>
              <p:cNvSpPr>
                <a:spLocks/>
              </p:cNvSpPr>
              <p:nvPr/>
            </p:nvSpPr>
            <p:spPr bwMode="auto">
              <a:xfrm>
                <a:off x="1765" y="284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71" name="Freeform 3714"/>
              <p:cNvSpPr>
                <a:spLocks/>
              </p:cNvSpPr>
              <p:nvPr/>
            </p:nvSpPr>
            <p:spPr bwMode="auto">
              <a:xfrm>
                <a:off x="1765" y="284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72" name="Freeform 3715"/>
              <p:cNvSpPr>
                <a:spLocks/>
              </p:cNvSpPr>
              <p:nvPr/>
            </p:nvSpPr>
            <p:spPr bwMode="auto">
              <a:xfrm>
                <a:off x="1765" y="285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73" name="Freeform 3716"/>
              <p:cNvSpPr>
                <a:spLocks/>
              </p:cNvSpPr>
              <p:nvPr/>
            </p:nvSpPr>
            <p:spPr bwMode="auto">
              <a:xfrm>
                <a:off x="1765" y="285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74" name="Freeform 3717"/>
              <p:cNvSpPr>
                <a:spLocks/>
              </p:cNvSpPr>
              <p:nvPr/>
            </p:nvSpPr>
            <p:spPr bwMode="auto">
              <a:xfrm>
                <a:off x="1765" y="286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75" name="Freeform 3718"/>
              <p:cNvSpPr>
                <a:spLocks/>
              </p:cNvSpPr>
              <p:nvPr/>
            </p:nvSpPr>
            <p:spPr bwMode="auto">
              <a:xfrm>
                <a:off x="1765" y="2871"/>
                <a:ext cx="3" cy="4"/>
              </a:xfrm>
              <a:custGeom>
                <a:avLst/>
                <a:gdLst>
                  <a:gd name="T0" fmla="*/ 3 w 3"/>
                  <a:gd name="T1" fmla="*/ 2 h 4"/>
                  <a:gd name="T2" fmla="*/ 3 w 3"/>
                  <a:gd name="T3" fmla="*/ 0 h 4"/>
                  <a:gd name="T4" fmla="*/ 1 w 3"/>
                  <a:gd name="T5" fmla="*/ 0 h 4"/>
                  <a:gd name="T6" fmla="*/ 0 w 3"/>
                  <a:gd name="T7" fmla="*/ 2 h 4"/>
                  <a:gd name="T8" fmla="*/ 0 w 3"/>
                  <a:gd name="T9" fmla="*/ 2 h 4"/>
                  <a:gd name="T10" fmla="*/ 1 w 3"/>
                  <a:gd name="T11" fmla="*/ 4 h 4"/>
                  <a:gd name="T12" fmla="*/ 1 w 3"/>
                  <a:gd name="T13" fmla="*/ 4 h 4"/>
                  <a:gd name="T14" fmla="*/ 3 w 3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76" name="Freeform 3719"/>
              <p:cNvSpPr>
                <a:spLocks/>
              </p:cNvSpPr>
              <p:nvPr/>
            </p:nvSpPr>
            <p:spPr bwMode="auto">
              <a:xfrm>
                <a:off x="1765" y="287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77" name="Freeform 3720"/>
              <p:cNvSpPr>
                <a:spLocks/>
              </p:cNvSpPr>
              <p:nvPr/>
            </p:nvSpPr>
            <p:spPr bwMode="auto">
              <a:xfrm>
                <a:off x="1765" y="288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78" name="Freeform 3721"/>
              <p:cNvSpPr>
                <a:spLocks/>
              </p:cNvSpPr>
              <p:nvPr/>
            </p:nvSpPr>
            <p:spPr bwMode="auto">
              <a:xfrm>
                <a:off x="1765" y="289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79" name="Freeform 3722"/>
              <p:cNvSpPr>
                <a:spLocks/>
              </p:cNvSpPr>
              <p:nvPr/>
            </p:nvSpPr>
            <p:spPr bwMode="auto">
              <a:xfrm>
                <a:off x="1765" y="289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80" name="Freeform 3723"/>
              <p:cNvSpPr>
                <a:spLocks/>
              </p:cNvSpPr>
              <p:nvPr/>
            </p:nvSpPr>
            <p:spPr bwMode="auto">
              <a:xfrm>
                <a:off x="1765" y="290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81" name="Freeform 3724"/>
              <p:cNvSpPr>
                <a:spLocks/>
              </p:cNvSpPr>
              <p:nvPr/>
            </p:nvSpPr>
            <p:spPr bwMode="auto">
              <a:xfrm>
                <a:off x="1765" y="290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82" name="Freeform 3725"/>
              <p:cNvSpPr>
                <a:spLocks/>
              </p:cNvSpPr>
              <p:nvPr/>
            </p:nvSpPr>
            <p:spPr bwMode="auto">
              <a:xfrm>
                <a:off x="1765" y="291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83" name="Freeform 3726"/>
              <p:cNvSpPr>
                <a:spLocks/>
              </p:cNvSpPr>
              <p:nvPr/>
            </p:nvSpPr>
            <p:spPr bwMode="auto">
              <a:xfrm>
                <a:off x="1765" y="292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84" name="Freeform 3727"/>
              <p:cNvSpPr>
                <a:spLocks/>
              </p:cNvSpPr>
              <p:nvPr/>
            </p:nvSpPr>
            <p:spPr bwMode="auto">
              <a:xfrm>
                <a:off x="1765" y="292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85" name="Freeform 3728"/>
              <p:cNvSpPr>
                <a:spLocks/>
              </p:cNvSpPr>
              <p:nvPr/>
            </p:nvSpPr>
            <p:spPr bwMode="auto">
              <a:xfrm>
                <a:off x="1765" y="293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86" name="Freeform 3729"/>
              <p:cNvSpPr>
                <a:spLocks/>
              </p:cNvSpPr>
              <p:nvPr/>
            </p:nvSpPr>
            <p:spPr bwMode="auto">
              <a:xfrm>
                <a:off x="1765" y="293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87" name="Freeform 3730"/>
              <p:cNvSpPr>
                <a:spLocks/>
              </p:cNvSpPr>
              <p:nvPr/>
            </p:nvSpPr>
            <p:spPr bwMode="auto">
              <a:xfrm>
                <a:off x="1765" y="294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88" name="Freeform 3731"/>
              <p:cNvSpPr>
                <a:spLocks/>
              </p:cNvSpPr>
              <p:nvPr/>
            </p:nvSpPr>
            <p:spPr bwMode="auto">
              <a:xfrm>
                <a:off x="1765" y="295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89" name="Freeform 3732"/>
              <p:cNvSpPr>
                <a:spLocks/>
              </p:cNvSpPr>
              <p:nvPr/>
            </p:nvSpPr>
            <p:spPr bwMode="auto">
              <a:xfrm>
                <a:off x="1765" y="295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90" name="Freeform 3733"/>
              <p:cNvSpPr>
                <a:spLocks/>
              </p:cNvSpPr>
              <p:nvPr/>
            </p:nvSpPr>
            <p:spPr bwMode="auto">
              <a:xfrm>
                <a:off x="1765" y="296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91" name="Freeform 3734"/>
              <p:cNvSpPr>
                <a:spLocks/>
              </p:cNvSpPr>
              <p:nvPr/>
            </p:nvSpPr>
            <p:spPr bwMode="auto">
              <a:xfrm>
                <a:off x="1765" y="296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92" name="Freeform 3735"/>
              <p:cNvSpPr>
                <a:spLocks/>
              </p:cNvSpPr>
              <p:nvPr/>
            </p:nvSpPr>
            <p:spPr bwMode="auto">
              <a:xfrm>
                <a:off x="1765" y="297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93" name="Freeform 3736"/>
              <p:cNvSpPr>
                <a:spLocks/>
              </p:cNvSpPr>
              <p:nvPr/>
            </p:nvSpPr>
            <p:spPr bwMode="auto">
              <a:xfrm>
                <a:off x="1765" y="298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94" name="Freeform 3737"/>
              <p:cNvSpPr>
                <a:spLocks/>
              </p:cNvSpPr>
              <p:nvPr/>
            </p:nvSpPr>
            <p:spPr bwMode="auto">
              <a:xfrm>
                <a:off x="1765" y="298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95" name="Freeform 3738"/>
              <p:cNvSpPr>
                <a:spLocks/>
              </p:cNvSpPr>
              <p:nvPr/>
            </p:nvSpPr>
            <p:spPr bwMode="auto">
              <a:xfrm>
                <a:off x="1765" y="299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96" name="Freeform 3739"/>
              <p:cNvSpPr>
                <a:spLocks/>
              </p:cNvSpPr>
              <p:nvPr/>
            </p:nvSpPr>
            <p:spPr bwMode="auto">
              <a:xfrm>
                <a:off x="1765" y="299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97" name="Freeform 3740"/>
              <p:cNvSpPr>
                <a:spLocks/>
              </p:cNvSpPr>
              <p:nvPr/>
            </p:nvSpPr>
            <p:spPr bwMode="auto">
              <a:xfrm>
                <a:off x="1765" y="300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98" name="Freeform 3741"/>
              <p:cNvSpPr>
                <a:spLocks/>
              </p:cNvSpPr>
              <p:nvPr/>
            </p:nvSpPr>
            <p:spPr bwMode="auto">
              <a:xfrm>
                <a:off x="1765" y="301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499" name="Freeform 3742"/>
              <p:cNvSpPr>
                <a:spLocks/>
              </p:cNvSpPr>
              <p:nvPr/>
            </p:nvSpPr>
            <p:spPr bwMode="auto">
              <a:xfrm>
                <a:off x="1765" y="301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00" name="Freeform 3743"/>
              <p:cNvSpPr>
                <a:spLocks/>
              </p:cNvSpPr>
              <p:nvPr/>
            </p:nvSpPr>
            <p:spPr bwMode="auto">
              <a:xfrm>
                <a:off x="1765" y="302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01" name="Freeform 3744"/>
              <p:cNvSpPr>
                <a:spLocks/>
              </p:cNvSpPr>
              <p:nvPr/>
            </p:nvSpPr>
            <p:spPr bwMode="auto">
              <a:xfrm>
                <a:off x="1765" y="302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02" name="Freeform 3745"/>
              <p:cNvSpPr>
                <a:spLocks/>
              </p:cNvSpPr>
              <p:nvPr/>
            </p:nvSpPr>
            <p:spPr bwMode="auto">
              <a:xfrm>
                <a:off x="1765" y="303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03" name="Freeform 3746"/>
              <p:cNvSpPr>
                <a:spLocks/>
              </p:cNvSpPr>
              <p:nvPr/>
            </p:nvSpPr>
            <p:spPr bwMode="auto">
              <a:xfrm>
                <a:off x="1765" y="304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04" name="Freeform 3747"/>
              <p:cNvSpPr>
                <a:spLocks/>
              </p:cNvSpPr>
              <p:nvPr/>
            </p:nvSpPr>
            <p:spPr bwMode="auto">
              <a:xfrm>
                <a:off x="1765" y="304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05" name="Freeform 3748"/>
              <p:cNvSpPr>
                <a:spLocks/>
              </p:cNvSpPr>
              <p:nvPr/>
            </p:nvSpPr>
            <p:spPr bwMode="auto">
              <a:xfrm>
                <a:off x="1765" y="305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06" name="Freeform 3749"/>
              <p:cNvSpPr>
                <a:spLocks/>
              </p:cNvSpPr>
              <p:nvPr/>
            </p:nvSpPr>
            <p:spPr bwMode="auto">
              <a:xfrm>
                <a:off x="1765" y="305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07" name="Freeform 3750"/>
              <p:cNvSpPr>
                <a:spLocks/>
              </p:cNvSpPr>
              <p:nvPr/>
            </p:nvSpPr>
            <p:spPr bwMode="auto">
              <a:xfrm>
                <a:off x="1765" y="306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08" name="Freeform 3751"/>
              <p:cNvSpPr>
                <a:spLocks/>
              </p:cNvSpPr>
              <p:nvPr/>
            </p:nvSpPr>
            <p:spPr bwMode="auto">
              <a:xfrm>
                <a:off x="1765" y="307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09" name="Freeform 3752"/>
              <p:cNvSpPr>
                <a:spLocks/>
              </p:cNvSpPr>
              <p:nvPr/>
            </p:nvSpPr>
            <p:spPr bwMode="auto">
              <a:xfrm>
                <a:off x="1765" y="307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10" name="Freeform 3753"/>
              <p:cNvSpPr>
                <a:spLocks/>
              </p:cNvSpPr>
              <p:nvPr/>
            </p:nvSpPr>
            <p:spPr bwMode="auto">
              <a:xfrm>
                <a:off x="1765" y="308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11" name="Freeform 3754"/>
              <p:cNvSpPr>
                <a:spLocks/>
              </p:cNvSpPr>
              <p:nvPr/>
            </p:nvSpPr>
            <p:spPr bwMode="auto">
              <a:xfrm>
                <a:off x="1765" y="308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12" name="Freeform 3755"/>
              <p:cNvSpPr>
                <a:spLocks/>
              </p:cNvSpPr>
              <p:nvPr/>
            </p:nvSpPr>
            <p:spPr bwMode="auto">
              <a:xfrm>
                <a:off x="1765" y="309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13" name="Freeform 3756"/>
              <p:cNvSpPr>
                <a:spLocks/>
              </p:cNvSpPr>
              <p:nvPr/>
            </p:nvSpPr>
            <p:spPr bwMode="auto">
              <a:xfrm>
                <a:off x="1765" y="310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14" name="Freeform 3757"/>
              <p:cNvSpPr>
                <a:spLocks/>
              </p:cNvSpPr>
              <p:nvPr/>
            </p:nvSpPr>
            <p:spPr bwMode="auto">
              <a:xfrm>
                <a:off x="1765" y="310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15" name="Freeform 3758"/>
              <p:cNvSpPr>
                <a:spLocks/>
              </p:cNvSpPr>
              <p:nvPr/>
            </p:nvSpPr>
            <p:spPr bwMode="auto">
              <a:xfrm>
                <a:off x="1765" y="311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16" name="Freeform 3759"/>
              <p:cNvSpPr>
                <a:spLocks/>
              </p:cNvSpPr>
              <p:nvPr/>
            </p:nvSpPr>
            <p:spPr bwMode="auto">
              <a:xfrm>
                <a:off x="1765" y="311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17" name="Freeform 3760"/>
              <p:cNvSpPr>
                <a:spLocks/>
              </p:cNvSpPr>
              <p:nvPr/>
            </p:nvSpPr>
            <p:spPr bwMode="auto">
              <a:xfrm>
                <a:off x="1765" y="312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18" name="Freeform 3761"/>
              <p:cNvSpPr>
                <a:spLocks/>
              </p:cNvSpPr>
              <p:nvPr/>
            </p:nvSpPr>
            <p:spPr bwMode="auto">
              <a:xfrm>
                <a:off x="1765" y="313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19" name="Freeform 3762"/>
              <p:cNvSpPr>
                <a:spLocks/>
              </p:cNvSpPr>
              <p:nvPr/>
            </p:nvSpPr>
            <p:spPr bwMode="auto">
              <a:xfrm>
                <a:off x="1765" y="313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20" name="Freeform 3763"/>
              <p:cNvSpPr>
                <a:spLocks/>
              </p:cNvSpPr>
              <p:nvPr/>
            </p:nvSpPr>
            <p:spPr bwMode="auto">
              <a:xfrm>
                <a:off x="1765" y="314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21" name="Freeform 3764"/>
              <p:cNvSpPr>
                <a:spLocks/>
              </p:cNvSpPr>
              <p:nvPr/>
            </p:nvSpPr>
            <p:spPr bwMode="auto">
              <a:xfrm>
                <a:off x="1765" y="314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22" name="Freeform 3765"/>
              <p:cNvSpPr>
                <a:spLocks/>
              </p:cNvSpPr>
              <p:nvPr/>
            </p:nvSpPr>
            <p:spPr bwMode="auto">
              <a:xfrm>
                <a:off x="1765" y="315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23" name="Freeform 3766"/>
              <p:cNvSpPr>
                <a:spLocks/>
              </p:cNvSpPr>
              <p:nvPr/>
            </p:nvSpPr>
            <p:spPr bwMode="auto">
              <a:xfrm>
                <a:off x="1765" y="316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24" name="Freeform 3767"/>
              <p:cNvSpPr>
                <a:spLocks/>
              </p:cNvSpPr>
              <p:nvPr/>
            </p:nvSpPr>
            <p:spPr bwMode="auto">
              <a:xfrm>
                <a:off x="1765" y="316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25" name="Freeform 3768"/>
              <p:cNvSpPr>
                <a:spLocks/>
              </p:cNvSpPr>
              <p:nvPr/>
            </p:nvSpPr>
            <p:spPr bwMode="auto">
              <a:xfrm>
                <a:off x="1765" y="317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26" name="Freeform 3769"/>
              <p:cNvSpPr>
                <a:spLocks/>
              </p:cNvSpPr>
              <p:nvPr/>
            </p:nvSpPr>
            <p:spPr bwMode="auto">
              <a:xfrm>
                <a:off x="1765" y="318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27" name="Freeform 3770"/>
              <p:cNvSpPr>
                <a:spLocks/>
              </p:cNvSpPr>
              <p:nvPr/>
            </p:nvSpPr>
            <p:spPr bwMode="auto">
              <a:xfrm>
                <a:off x="1765" y="318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28" name="Freeform 3771"/>
              <p:cNvSpPr>
                <a:spLocks/>
              </p:cNvSpPr>
              <p:nvPr/>
            </p:nvSpPr>
            <p:spPr bwMode="auto">
              <a:xfrm>
                <a:off x="1765" y="319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29" name="Freeform 3772"/>
              <p:cNvSpPr>
                <a:spLocks/>
              </p:cNvSpPr>
              <p:nvPr/>
            </p:nvSpPr>
            <p:spPr bwMode="auto">
              <a:xfrm>
                <a:off x="1765" y="319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30" name="Freeform 3773"/>
              <p:cNvSpPr>
                <a:spLocks/>
              </p:cNvSpPr>
              <p:nvPr/>
            </p:nvSpPr>
            <p:spPr bwMode="auto">
              <a:xfrm>
                <a:off x="1765" y="320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31" name="Freeform 3774"/>
              <p:cNvSpPr>
                <a:spLocks/>
              </p:cNvSpPr>
              <p:nvPr/>
            </p:nvSpPr>
            <p:spPr bwMode="auto">
              <a:xfrm>
                <a:off x="1765" y="321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32" name="Freeform 3775"/>
              <p:cNvSpPr>
                <a:spLocks/>
              </p:cNvSpPr>
              <p:nvPr/>
            </p:nvSpPr>
            <p:spPr bwMode="auto">
              <a:xfrm>
                <a:off x="1765" y="321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33" name="Freeform 3776"/>
              <p:cNvSpPr>
                <a:spLocks/>
              </p:cNvSpPr>
              <p:nvPr/>
            </p:nvSpPr>
            <p:spPr bwMode="auto">
              <a:xfrm>
                <a:off x="1765" y="322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34" name="Freeform 3777"/>
              <p:cNvSpPr>
                <a:spLocks/>
              </p:cNvSpPr>
              <p:nvPr/>
            </p:nvSpPr>
            <p:spPr bwMode="auto">
              <a:xfrm>
                <a:off x="1765" y="322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35" name="Freeform 3778"/>
              <p:cNvSpPr>
                <a:spLocks/>
              </p:cNvSpPr>
              <p:nvPr/>
            </p:nvSpPr>
            <p:spPr bwMode="auto">
              <a:xfrm>
                <a:off x="1765" y="323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36" name="Freeform 3779"/>
              <p:cNvSpPr>
                <a:spLocks/>
              </p:cNvSpPr>
              <p:nvPr/>
            </p:nvSpPr>
            <p:spPr bwMode="auto">
              <a:xfrm>
                <a:off x="1765" y="324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37" name="Freeform 3780"/>
              <p:cNvSpPr>
                <a:spLocks/>
              </p:cNvSpPr>
              <p:nvPr/>
            </p:nvSpPr>
            <p:spPr bwMode="auto">
              <a:xfrm>
                <a:off x="1765" y="324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38" name="Freeform 3781"/>
              <p:cNvSpPr>
                <a:spLocks/>
              </p:cNvSpPr>
              <p:nvPr/>
            </p:nvSpPr>
            <p:spPr bwMode="auto">
              <a:xfrm>
                <a:off x="1765" y="325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39" name="Freeform 3782"/>
              <p:cNvSpPr>
                <a:spLocks/>
              </p:cNvSpPr>
              <p:nvPr/>
            </p:nvSpPr>
            <p:spPr bwMode="auto">
              <a:xfrm>
                <a:off x="1765" y="325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40" name="Freeform 3783"/>
              <p:cNvSpPr>
                <a:spLocks/>
              </p:cNvSpPr>
              <p:nvPr/>
            </p:nvSpPr>
            <p:spPr bwMode="auto">
              <a:xfrm>
                <a:off x="1765" y="326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41" name="Freeform 3784"/>
              <p:cNvSpPr>
                <a:spLocks/>
              </p:cNvSpPr>
              <p:nvPr/>
            </p:nvSpPr>
            <p:spPr bwMode="auto">
              <a:xfrm>
                <a:off x="1765" y="327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42" name="Freeform 3785"/>
              <p:cNvSpPr>
                <a:spLocks/>
              </p:cNvSpPr>
              <p:nvPr/>
            </p:nvSpPr>
            <p:spPr bwMode="auto">
              <a:xfrm>
                <a:off x="1765" y="327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43" name="Freeform 3786"/>
              <p:cNvSpPr>
                <a:spLocks/>
              </p:cNvSpPr>
              <p:nvPr/>
            </p:nvSpPr>
            <p:spPr bwMode="auto">
              <a:xfrm>
                <a:off x="1765" y="328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44" name="Freeform 3787"/>
              <p:cNvSpPr>
                <a:spLocks/>
              </p:cNvSpPr>
              <p:nvPr/>
            </p:nvSpPr>
            <p:spPr bwMode="auto">
              <a:xfrm>
                <a:off x="1765" y="328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45" name="Freeform 3788"/>
              <p:cNvSpPr>
                <a:spLocks/>
              </p:cNvSpPr>
              <p:nvPr/>
            </p:nvSpPr>
            <p:spPr bwMode="auto">
              <a:xfrm>
                <a:off x="1765" y="329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46" name="Freeform 3789"/>
              <p:cNvSpPr>
                <a:spLocks/>
              </p:cNvSpPr>
              <p:nvPr/>
            </p:nvSpPr>
            <p:spPr bwMode="auto">
              <a:xfrm>
                <a:off x="1765" y="330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47" name="Freeform 3790"/>
              <p:cNvSpPr>
                <a:spLocks/>
              </p:cNvSpPr>
              <p:nvPr/>
            </p:nvSpPr>
            <p:spPr bwMode="auto">
              <a:xfrm>
                <a:off x="1765" y="330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48" name="Freeform 3791"/>
              <p:cNvSpPr>
                <a:spLocks/>
              </p:cNvSpPr>
              <p:nvPr/>
            </p:nvSpPr>
            <p:spPr bwMode="auto">
              <a:xfrm>
                <a:off x="1765" y="331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49" name="Freeform 3792"/>
              <p:cNvSpPr>
                <a:spLocks/>
              </p:cNvSpPr>
              <p:nvPr/>
            </p:nvSpPr>
            <p:spPr bwMode="auto">
              <a:xfrm>
                <a:off x="1765" y="331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50" name="Freeform 3793"/>
              <p:cNvSpPr>
                <a:spLocks/>
              </p:cNvSpPr>
              <p:nvPr/>
            </p:nvSpPr>
            <p:spPr bwMode="auto">
              <a:xfrm>
                <a:off x="1765" y="332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51" name="Freeform 3794"/>
              <p:cNvSpPr>
                <a:spLocks/>
              </p:cNvSpPr>
              <p:nvPr/>
            </p:nvSpPr>
            <p:spPr bwMode="auto">
              <a:xfrm>
                <a:off x="1765" y="333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52" name="Freeform 3795"/>
              <p:cNvSpPr>
                <a:spLocks/>
              </p:cNvSpPr>
              <p:nvPr/>
            </p:nvSpPr>
            <p:spPr bwMode="auto">
              <a:xfrm>
                <a:off x="1765" y="333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53" name="Freeform 3796"/>
              <p:cNvSpPr>
                <a:spLocks/>
              </p:cNvSpPr>
              <p:nvPr/>
            </p:nvSpPr>
            <p:spPr bwMode="auto">
              <a:xfrm>
                <a:off x="1765" y="334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54" name="Freeform 3797"/>
              <p:cNvSpPr>
                <a:spLocks/>
              </p:cNvSpPr>
              <p:nvPr/>
            </p:nvSpPr>
            <p:spPr bwMode="auto">
              <a:xfrm>
                <a:off x="1765" y="334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55" name="Freeform 3798"/>
              <p:cNvSpPr>
                <a:spLocks/>
              </p:cNvSpPr>
              <p:nvPr/>
            </p:nvSpPr>
            <p:spPr bwMode="auto">
              <a:xfrm>
                <a:off x="1765" y="335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56" name="Freeform 3799"/>
              <p:cNvSpPr>
                <a:spLocks/>
              </p:cNvSpPr>
              <p:nvPr/>
            </p:nvSpPr>
            <p:spPr bwMode="auto">
              <a:xfrm>
                <a:off x="1765" y="336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57" name="Freeform 3800"/>
              <p:cNvSpPr>
                <a:spLocks/>
              </p:cNvSpPr>
              <p:nvPr/>
            </p:nvSpPr>
            <p:spPr bwMode="auto">
              <a:xfrm>
                <a:off x="1765" y="336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58" name="Freeform 3801"/>
              <p:cNvSpPr>
                <a:spLocks/>
              </p:cNvSpPr>
              <p:nvPr/>
            </p:nvSpPr>
            <p:spPr bwMode="auto">
              <a:xfrm>
                <a:off x="1765" y="337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59" name="Freeform 3802"/>
              <p:cNvSpPr>
                <a:spLocks/>
              </p:cNvSpPr>
              <p:nvPr/>
            </p:nvSpPr>
            <p:spPr bwMode="auto">
              <a:xfrm>
                <a:off x="1765" y="337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60" name="Freeform 3803"/>
              <p:cNvSpPr>
                <a:spLocks/>
              </p:cNvSpPr>
              <p:nvPr/>
            </p:nvSpPr>
            <p:spPr bwMode="auto">
              <a:xfrm>
                <a:off x="1765" y="338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61" name="Freeform 3804"/>
              <p:cNvSpPr>
                <a:spLocks/>
              </p:cNvSpPr>
              <p:nvPr/>
            </p:nvSpPr>
            <p:spPr bwMode="auto">
              <a:xfrm>
                <a:off x="1765" y="339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62" name="Freeform 3805"/>
              <p:cNvSpPr>
                <a:spLocks/>
              </p:cNvSpPr>
              <p:nvPr/>
            </p:nvSpPr>
            <p:spPr bwMode="auto">
              <a:xfrm>
                <a:off x="1765" y="339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63" name="Freeform 3806"/>
              <p:cNvSpPr>
                <a:spLocks/>
              </p:cNvSpPr>
              <p:nvPr/>
            </p:nvSpPr>
            <p:spPr bwMode="auto">
              <a:xfrm>
                <a:off x="1765" y="340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64" name="Freeform 3807"/>
              <p:cNvSpPr>
                <a:spLocks/>
              </p:cNvSpPr>
              <p:nvPr/>
            </p:nvSpPr>
            <p:spPr bwMode="auto">
              <a:xfrm>
                <a:off x="1765" y="340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65" name="Freeform 3808"/>
              <p:cNvSpPr>
                <a:spLocks/>
              </p:cNvSpPr>
              <p:nvPr/>
            </p:nvSpPr>
            <p:spPr bwMode="auto">
              <a:xfrm>
                <a:off x="1765" y="341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66" name="Freeform 3809"/>
              <p:cNvSpPr>
                <a:spLocks/>
              </p:cNvSpPr>
              <p:nvPr/>
            </p:nvSpPr>
            <p:spPr bwMode="auto">
              <a:xfrm>
                <a:off x="1765" y="342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67" name="Freeform 3810"/>
              <p:cNvSpPr>
                <a:spLocks/>
              </p:cNvSpPr>
              <p:nvPr/>
            </p:nvSpPr>
            <p:spPr bwMode="auto">
              <a:xfrm>
                <a:off x="1765" y="342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68" name="Freeform 3811"/>
              <p:cNvSpPr>
                <a:spLocks/>
              </p:cNvSpPr>
              <p:nvPr/>
            </p:nvSpPr>
            <p:spPr bwMode="auto">
              <a:xfrm>
                <a:off x="1765" y="343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69" name="Freeform 3812"/>
              <p:cNvSpPr>
                <a:spLocks/>
              </p:cNvSpPr>
              <p:nvPr/>
            </p:nvSpPr>
            <p:spPr bwMode="auto">
              <a:xfrm>
                <a:off x="1765" y="343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70" name="Freeform 3813"/>
              <p:cNvSpPr>
                <a:spLocks/>
              </p:cNvSpPr>
              <p:nvPr/>
            </p:nvSpPr>
            <p:spPr bwMode="auto">
              <a:xfrm>
                <a:off x="1765" y="344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71" name="Freeform 3814"/>
              <p:cNvSpPr>
                <a:spLocks/>
              </p:cNvSpPr>
              <p:nvPr/>
            </p:nvSpPr>
            <p:spPr bwMode="auto">
              <a:xfrm>
                <a:off x="1765" y="345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72" name="Freeform 3815"/>
              <p:cNvSpPr>
                <a:spLocks/>
              </p:cNvSpPr>
              <p:nvPr/>
            </p:nvSpPr>
            <p:spPr bwMode="auto">
              <a:xfrm>
                <a:off x="1765" y="345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73" name="Freeform 3816"/>
              <p:cNvSpPr>
                <a:spLocks/>
              </p:cNvSpPr>
              <p:nvPr/>
            </p:nvSpPr>
            <p:spPr bwMode="auto">
              <a:xfrm>
                <a:off x="1765" y="346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74" name="Freeform 3817"/>
              <p:cNvSpPr>
                <a:spLocks/>
              </p:cNvSpPr>
              <p:nvPr/>
            </p:nvSpPr>
            <p:spPr bwMode="auto">
              <a:xfrm>
                <a:off x="1765" y="346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75" name="Freeform 3818"/>
              <p:cNvSpPr>
                <a:spLocks/>
              </p:cNvSpPr>
              <p:nvPr/>
            </p:nvSpPr>
            <p:spPr bwMode="auto">
              <a:xfrm>
                <a:off x="1765" y="347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76" name="Freeform 3819"/>
              <p:cNvSpPr>
                <a:spLocks/>
              </p:cNvSpPr>
              <p:nvPr/>
            </p:nvSpPr>
            <p:spPr bwMode="auto">
              <a:xfrm>
                <a:off x="1765" y="348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77" name="Freeform 3820"/>
              <p:cNvSpPr>
                <a:spLocks/>
              </p:cNvSpPr>
              <p:nvPr/>
            </p:nvSpPr>
            <p:spPr bwMode="auto">
              <a:xfrm>
                <a:off x="1765" y="348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78" name="Freeform 3821"/>
              <p:cNvSpPr>
                <a:spLocks/>
              </p:cNvSpPr>
              <p:nvPr/>
            </p:nvSpPr>
            <p:spPr bwMode="auto">
              <a:xfrm>
                <a:off x="1765" y="349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79" name="Freeform 3822"/>
              <p:cNvSpPr>
                <a:spLocks/>
              </p:cNvSpPr>
              <p:nvPr/>
            </p:nvSpPr>
            <p:spPr bwMode="auto">
              <a:xfrm>
                <a:off x="1765" y="350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80" name="Freeform 3823"/>
              <p:cNvSpPr>
                <a:spLocks/>
              </p:cNvSpPr>
              <p:nvPr/>
            </p:nvSpPr>
            <p:spPr bwMode="auto">
              <a:xfrm>
                <a:off x="1765" y="350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81" name="Freeform 3824"/>
              <p:cNvSpPr>
                <a:spLocks/>
              </p:cNvSpPr>
              <p:nvPr/>
            </p:nvSpPr>
            <p:spPr bwMode="auto">
              <a:xfrm>
                <a:off x="1765" y="351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82" name="Freeform 3825"/>
              <p:cNvSpPr>
                <a:spLocks/>
              </p:cNvSpPr>
              <p:nvPr/>
            </p:nvSpPr>
            <p:spPr bwMode="auto">
              <a:xfrm>
                <a:off x="1765" y="351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83" name="Freeform 3826"/>
              <p:cNvSpPr>
                <a:spLocks/>
              </p:cNvSpPr>
              <p:nvPr/>
            </p:nvSpPr>
            <p:spPr bwMode="auto">
              <a:xfrm>
                <a:off x="1765" y="352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84" name="Freeform 3827"/>
              <p:cNvSpPr>
                <a:spLocks/>
              </p:cNvSpPr>
              <p:nvPr/>
            </p:nvSpPr>
            <p:spPr bwMode="auto">
              <a:xfrm>
                <a:off x="1765" y="353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85" name="Freeform 3828"/>
              <p:cNvSpPr>
                <a:spLocks/>
              </p:cNvSpPr>
              <p:nvPr/>
            </p:nvSpPr>
            <p:spPr bwMode="auto">
              <a:xfrm>
                <a:off x="1765" y="353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86" name="Freeform 3829"/>
              <p:cNvSpPr>
                <a:spLocks/>
              </p:cNvSpPr>
              <p:nvPr/>
            </p:nvSpPr>
            <p:spPr bwMode="auto">
              <a:xfrm>
                <a:off x="1765" y="354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87" name="Freeform 3830"/>
              <p:cNvSpPr>
                <a:spLocks/>
              </p:cNvSpPr>
              <p:nvPr/>
            </p:nvSpPr>
            <p:spPr bwMode="auto">
              <a:xfrm>
                <a:off x="1765" y="354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88" name="Freeform 3831"/>
              <p:cNvSpPr>
                <a:spLocks/>
              </p:cNvSpPr>
              <p:nvPr/>
            </p:nvSpPr>
            <p:spPr bwMode="auto">
              <a:xfrm>
                <a:off x="1765" y="355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89" name="Freeform 3832"/>
              <p:cNvSpPr>
                <a:spLocks/>
              </p:cNvSpPr>
              <p:nvPr/>
            </p:nvSpPr>
            <p:spPr bwMode="auto">
              <a:xfrm>
                <a:off x="1765" y="356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90" name="Freeform 3833"/>
              <p:cNvSpPr>
                <a:spLocks/>
              </p:cNvSpPr>
              <p:nvPr/>
            </p:nvSpPr>
            <p:spPr bwMode="auto">
              <a:xfrm>
                <a:off x="1765" y="356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91" name="Freeform 3834"/>
              <p:cNvSpPr>
                <a:spLocks/>
              </p:cNvSpPr>
              <p:nvPr/>
            </p:nvSpPr>
            <p:spPr bwMode="auto">
              <a:xfrm>
                <a:off x="1765" y="357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92" name="Freeform 3835"/>
              <p:cNvSpPr>
                <a:spLocks/>
              </p:cNvSpPr>
              <p:nvPr/>
            </p:nvSpPr>
            <p:spPr bwMode="auto">
              <a:xfrm>
                <a:off x="1765" y="357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93" name="Freeform 3836"/>
              <p:cNvSpPr>
                <a:spLocks/>
              </p:cNvSpPr>
              <p:nvPr/>
            </p:nvSpPr>
            <p:spPr bwMode="auto">
              <a:xfrm>
                <a:off x="1765" y="358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94" name="Freeform 3837"/>
              <p:cNvSpPr>
                <a:spLocks/>
              </p:cNvSpPr>
              <p:nvPr/>
            </p:nvSpPr>
            <p:spPr bwMode="auto">
              <a:xfrm>
                <a:off x="1765" y="359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95" name="Freeform 3838"/>
              <p:cNvSpPr>
                <a:spLocks/>
              </p:cNvSpPr>
              <p:nvPr/>
            </p:nvSpPr>
            <p:spPr bwMode="auto">
              <a:xfrm>
                <a:off x="1765" y="359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96" name="Freeform 3839"/>
              <p:cNvSpPr>
                <a:spLocks/>
              </p:cNvSpPr>
              <p:nvPr/>
            </p:nvSpPr>
            <p:spPr bwMode="auto">
              <a:xfrm>
                <a:off x="1765" y="360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97" name="Freeform 3840"/>
              <p:cNvSpPr>
                <a:spLocks/>
              </p:cNvSpPr>
              <p:nvPr/>
            </p:nvSpPr>
            <p:spPr bwMode="auto">
              <a:xfrm>
                <a:off x="1765" y="360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98" name="Freeform 3841"/>
              <p:cNvSpPr>
                <a:spLocks/>
              </p:cNvSpPr>
              <p:nvPr/>
            </p:nvSpPr>
            <p:spPr bwMode="auto">
              <a:xfrm>
                <a:off x="1765" y="361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599" name="Freeform 3842"/>
              <p:cNvSpPr>
                <a:spLocks/>
              </p:cNvSpPr>
              <p:nvPr/>
            </p:nvSpPr>
            <p:spPr bwMode="auto">
              <a:xfrm>
                <a:off x="1765" y="362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00" name="Freeform 3843"/>
              <p:cNvSpPr>
                <a:spLocks/>
              </p:cNvSpPr>
              <p:nvPr/>
            </p:nvSpPr>
            <p:spPr bwMode="auto">
              <a:xfrm>
                <a:off x="1765" y="362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01" name="Freeform 3844"/>
              <p:cNvSpPr>
                <a:spLocks/>
              </p:cNvSpPr>
              <p:nvPr/>
            </p:nvSpPr>
            <p:spPr bwMode="auto">
              <a:xfrm>
                <a:off x="1765" y="363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02" name="Freeform 3845"/>
              <p:cNvSpPr>
                <a:spLocks/>
              </p:cNvSpPr>
              <p:nvPr/>
            </p:nvSpPr>
            <p:spPr bwMode="auto">
              <a:xfrm>
                <a:off x="1765" y="363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03" name="Freeform 3846"/>
              <p:cNvSpPr>
                <a:spLocks/>
              </p:cNvSpPr>
              <p:nvPr/>
            </p:nvSpPr>
            <p:spPr bwMode="auto">
              <a:xfrm>
                <a:off x="1765" y="364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04" name="Freeform 3847"/>
              <p:cNvSpPr>
                <a:spLocks/>
              </p:cNvSpPr>
              <p:nvPr/>
            </p:nvSpPr>
            <p:spPr bwMode="auto">
              <a:xfrm>
                <a:off x="1765" y="365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05" name="Freeform 3848"/>
              <p:cNvSpPr>
                <a:spLocks/>
              </p:cNvSpPr>
              <p:nvPr/>
            </p:nvSpPr>
            <p:spPr bwMode="auto">
              <a:xfrm>
                <a:off x="1765" y="365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06" name="Freeform 3849"/>
              <p:cNvSpPr>
                <a:spLocks/>
              </p:cNvSpPr>
              <p:nvPr/>
            </p:nvSpPr>
            <p:spPr bwMode="auto">
              <a:xfrm>
                <a:off x="1765" y="366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07" name="Freeform 3850"/>
              <p:cNvSpPr>
                <a:spLocks/>
              </p:cNvSpPr>
              <p:nvPr/>
            </p:nvSpPr>
            <p:spPr bwMode="auto">
              <a:xfrm>
                <a:off x="1765" y="366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608" name="Freeform 3851"/>
              <p:cNvSpPr>
                <a:spLocks/>
              </p:cNvSpPr>
              <p:nvPr/>
            </p:nvSpPr>
            <p:spPr bwMode="auto">
              <a:xfrm>
                <a:off x="1765" y="367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414" name="Group 4195"/>
            <p:cNvGrpSpPr>
              <a:grpSpLocks/>
            </p:cNvGrpSpPr>
            <p:nvPr/>
          </p:nvGrpSpPr>
          <p:grpSpPr bwMode="auto">
            <a:xfrm>
              <a:off x="2048" y="1621"/>
              <a:ext cx="3" cy="2057"/>
              <a:chOff x="2048" y="1621"/>
              <a:chExt cx="3" cy="2057"/>
            </a:xfrm>
          </p:grpSpPr>
          <p:grpSp>
            <p:nvGrpSpPr>
              <p:cNvPr id="17125" name="Group 4053"/>
              <p:cNvGrpSpPr>
                <a:grpSpLocks/>
              </p:cNvGrpSpPr>
              <p:nvPr/>
            </p:nvGrpSpPr>
            <p:grpSpPr bwMode="auto">
              <a:xfrm>
                <a:off x="2048" y="1621"/>
                <a:ext cx="3" cy="1205"/>
                <a:chOff x="2048" y="1621"/>
                <a:chExt cx="3" cy="1205"/>
              </a:xfrm>
            </p:grpSpPr>
            <p:sp>
              <p:nvSpPr>
                <p:cNvPr id="17267" name="Freeform 3853"/>
                <p:cNvSpPr>
                  <a:spLocks/>
                </p:cNvSpPr>
                <p:nvPr/>
              </p:nvSpPr>
              <p:spPr bwMode="auto">
                <a:xfrm>
                  <a:off x="2048" y="162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2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268" name="Freeform 3854"/>
                <p:cNvSpPr>
                  <a:spLocks/>
                </p:cNvSpPr>
                <p:nvPr/>
              </p:nvSpPr>
              <p:spPr bwMode="auto">
                <a:xfrm>
                  <a:off x="2048" y="162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269" name="Freeform 3855"/>
                <p:cNvSpPr>
                  <a:spLocks/>
                </p:cNvSpPr>
                <p:nvPr/>
              </p:nvSpPr>
              <p:spPr bwMode="auto">
                <a:xfrm>
                  <a:off x="2048" y="163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270" name="Freeform 3856"/>
                <p:cNvSpPr>
                  <a:spLocks/>
                </p:cNvSpPr>
                <p:nvPr/>
              </p:nvSpPr>
              <p:spPr bwMode="auto">
                <a:xfrm>
                  <a:off x="2048" y="163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271" name="Freeform 3857"/>
                <p:cNvSpPr>
                  <a:spLocks/>
                </p:cNvSpPr>
                <p:nvPr/>
              </p:nvSpPr>
              <p:spPr bwMode="auto">
                <a:xfrm>
                  <a:off x="2048" y="164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272" name="Freeform 3858"/>
                <p:cNvSpPr>
                  <a:spLocks/>
                </p:cNvSpPr>
                <p:nvPr/>
              </p:nvSpPr>
              <p:spPr bwMode="auto">
                <a:xfrm>
                  <a:off x="2048" y="165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273" name="Freeform 3859"/>
                <p:cNvSpPr>
                  <a:spLocks/>
                </p:cNvSpPr>
                <p:nvPr/>
              </p:nvSpPr>
              <p:spPr bwMode="auto">
                <a:xfrm>
                  <a:off x="2048" y="165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274" name="Freeform 3860"/>
                <p:cNvSpPr>
                  <a:spLocks/>
                </p:cNvSpPr>
                <p:nvPr/>
              </p:nvSpPr>
              <p:spPr bwMode="auto">
                <a:xfrm>
                  <a:off x="2048" y="166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275" name="Freeform 3861"/>
                <p:cNvSpPr>
                  <a:spLocks/>
                </p:cNvSpPr>
                <p:nvPr/>
              </p:nvSpPr>
              <p:spPr bwMode="auto">
                <a:xfrm>
                  <a:off x="2048" y="167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276" name="Freeform 3862"/>
                <p:cNvSpPr>
                  <a:spLocks/>
                </p:cNvSpPr>
                <p:nvPr/>
              </p:nvSpPr>
              <p:spPr bwMode="auto">
                <a:xfrm>
                  <a:off x="2048" y="167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277" name="Freeform 3863"/>
                <p:cNvSpPr>
                  <a:spLocks/>
                </p:cNvSpPr>
                <p:nvPr/>
              </p:nvSpPr>
              <p:spPr bwMode="auto">
                <a:xfrm>
                  <a:off x="2048" y="168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278" name="Freeform 3864"/>
                <p:cNvSpPr>
                  <a:spLocks/>
                </p:cNvSpPr>
                <p:nvPr/>
              </p:nvSpPr>
              <p:spPr bwMode="auto">
                <a:xfrm>
                  <a:off x="2048" y="168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279" name="Freeform 3865"/>
                <p:cNvSpPr>
                  <a:spLocks/>
                </p:cNvSpPr>
                <p:nvPr/>
              </p:nvSpPr>
              <p:spPr bwMode="auto">
                <a:xfrm>
                  <a:off x="2048" y="169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280" name="Freeform 3866"/>
                <p:cNvSpPr>
                  <a:spLocks/>
                </p:cNvSpPr>
                <p:nvPr/>
              </p:nvSpPr>
              <p:spPr bwMode="auto">
                <a:xfrm>
                  <a:off x="2048" y="170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281" name="Freeform 3867"/>
                <p:cNvSpPr>
                  <a:spLocks/>
                </p:cNvSpPr>
                <p:nvPr/>
              </p:nvSpPr>
              <p:spPr bwMode="auto">
                <a:xfrm>
                  <a:off x="2048" y="170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282" name="Freeform 3868"/>
                <p:cNvSpPr>
                  <a:spLocks/>
                </p:cNvSpPr>
                <p:nvPr/>
              </p:nvSpPr>
              <p:spPr bwMode="auto">
                <a:xfrm>
                  <a:off x="2048" y="171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283" name="Freeform 3869"/>
                <p:cNvSpPr>
                  <a:spLocks/>
                </p:cNvSpPr>
                <p:nvPr/>
              </p:nvSpPr>
              <p:spPr bwMode="auto">
                <a:xfrm>
                  <a:off x="2048" y="171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284" name="Freeform 3870"/>
                <p:cNvSpPr>
                  <a:spLocks/>
                </p:cNvSpPr>
                <p:nvPr/>
              </p:nvSpPr>
              <p:spPr bwMode="auto">
                <a:xfrm>
                  <a:off x="2048" y="172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285" name="Freeform 3871"/>
                <p:cNvSpPr>
                  <a:spLocks/>
                </p:cNvSpPr>
                <p:nvPr/>
              </p:nvSpPr>
              <p:spPr bwMode="auto">
                <a:xfrm>
                  <a:off x="2048" y="173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286" name="Freeform 3872"/>
                <p:cNvSpPr>
                  <a:spLocks/>
                </p:cNvSpPr>
                <p:nvPr/>
              </p:nvSpPr>
              <p:spPr bwMode="auto">
                <a:xfrm>
                  <a:off x="2048" y="173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287" name="Freeform 3873"/>
                <p:cNvSpPr>
                  <a:spLocks/>
                </p:cNvSpPr>
                <p:nvPr/>
              </p:nvSpPr>
              <p:spPr bwMode="auto">
                <a:xfrm>
                  <a:off x="2048" y="174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288" name="Freeform 3874"/>
                <p:cNvSpPr>
                  <a:spLocks/>
                </p:cNvSpPr>
                <p:nvPr/>
              </p:nvSpPr>
              <p:spPr bwMode="auto">
                <a:xfrm>
                  <a:off x="2048" y="174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289" name="Freeform 3875"/>
                <p:cNvSpPr>
                  <a:spLocks/>
                </p:cNvSpPr>
                <p:nvPr/>
              </p:nvSpPr>
              <p:spPr bwMode="auto">
                <a:xfrm>
                  <a:off x="2048" y="175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290" name="Freeform 3876"/>
                <p:cNvSpPr>
                  <a:spLocks/>
                </p:cNvSpPr>
                <p:nvPr/>
              </p:nvSpPr>
              <p:spPr bwMode="auto">
                <a:xfrm>
                  <a:off x="2048" y="176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291" name="Freeform 3877"/>
                <p:cNvSpPr>
                  <a:spLocks/>
                </p:cNvSpPr>
                <p:nvPr/>
              </p:nvSpPr>
              <p:spPr bwMode="auto">
                <a:xfrm>
                  <a:off x="2048" y="176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292" name="Freeform 3878"/>
                <p:cNvSpPr>
                  <a:spLocks/>
                </p:cNvSpPr>
                <p:nvPr/>
              </p:nvSpPr>
              <p:spPr bwMode="auto">
                <a:xfrm>
                  <a:off x="2048" y="177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293" name="Freeform 3879"/>
                <p:cNvSpPr>
                  <a:spLocks/>
                </p:cNvSpPr>
                <p:nvPr/>
              </p:nvSpPr>
              <p:spPr bwMode="auto">
                <a:xfrm>
                  <a:off x="2048" y="177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294" name="Freeform 3880"/>
                <p:cNvSpPr>
                  <a:spLocks/>
                </p:cNvSpPr>
                <p:nvPr/>
              </p:nvSpPr>
              <p:spPr bwMode="auto">
                <a:xfrm>
                  <a:off x="2048" y="178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295" name="Freeform 3881"/>
                <p:cNvSpPr>
                  <a:spLocks/>
                </p:cNvSpPr>
                <p:nvPr/>
              </p:nvSpPr>
              <p:spPr bwMode="auto">
                <a:xfrm>
                  <a:off x="2048" y="179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296" name="Freeform 3882"/>
                <p:cNvSpPr>
                  <a:spLocks/>
                </p:cNvSpPr>
                <p:nvPr/>
              </p:nvSpPr>
              <p:spPr bwMode="auto">
                <a:xfrm>
                  <a:off x="2048" y="179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297" name="Freeform 3883"/>
                <p:cNvSpPr>
                  <a:spLocks/>
                </p:cNvSpPr>
                <p:nvPr/>
              </p:nvSpPr>
              <p:spPr bwMode="auto">
                <a:xfrm>
                  <a:off x="2048" y="180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298" name="Freeform 3884"/>
                <p:cNvSpPr>
                  <a:spLocks/>
                </p:cNvSpPr>
                <p:nvPr/>
              </p:nvSpPr>
              <p:spPr bwMode="auto">
                <a:xfrm>
                  <a:off x="2048" y="180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299" name="Freeform 3885"/>
                <p:cNvSpPr>
                  <a:spLocks/>
                </p:cNvSpPr>
                <p:nvPr/>
              </p:nvSpPr>
              <p:spPr bwMode="auto">
                <a:xfrm>
                  <a:off x="2048" y="181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00" name="Freeform 3886"/>
                <p:cNvSpPr>
                  <a:spLocks/>
                </p:cNvSpPr>
                <p:nvPr/>
              </p:nvSpPr>
              <p:spPr bwMode="auto">
                <a:xfrm>
                  <a:off x="2048" y="182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01" name="Freeform 3887"/>
                <p:cNvSpPr>
                  <a:spLocks/>
                </p:cNvSpPr>
                <p:nvPr/>
              </p:nvSpPr>
              <p:spPr bwMode="auto">
                <a:xfrm>
                  <a:off x="2048" y="182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02" name="Freeform 3888"/>
                <p:cNvSpPr>
                  <a:spLocks/>
                </p:cNvSpPr>
                <p:nvPr/>
              </p:nvSpPr>
              <p:spPr bwMode="auto">
                <a:xfrm>
                  <a:off x="2048" y="183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03" name="Freeform 3889"/>
                <p:cNvSpPr>
                  <a:spLocks/>
                </p:cNvSpPr>
                <p:nvPr/>
              </p:nvSpPr>
              <p:spPr bwMode="auto">
                <a:xfrm>
                  <a:off x="2048" y="183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04" name="Freeform 3890"/>
                <p:cNvSpPr>
                  <a:spLocks/>
                </p:cNvSpPr>
                <p:nvPr/>
              </p:nvSpPr>
              <p:spPr bwMode="auto">
                <a:xfrm>
                  <a:off x="2048" y="184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05" name="Freeform 3891"/>
                <p:cNvSpPr>
                  <a:spLocks/>
                </p:cNvSpPr>
                <p:nvPr/>
              </p:nvSpPr>
              <p:spPr bwMode="auto">
                <a:xfrm>
                  <a:off x="2048" y="185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06" name="Freeform 3892"/>
                <p:cNvSpPr>
                  <a:spLocks/>
                </p:cNvSpPr>
                <p:nvPr/>
              </p:nvSpPr>
              <p:spPr bwMode="auto">
                <a:xfrm>
                  <a:off x="2048" y="185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07" name="Freeform 3893"/>
                <p:cNvSpPr>
                  <a:spLocks/>
                </p:cNvSpPr>
                <p:nvPr/>
              </p:nvSpPr>
              <p:spPr bwMode="auto">
                <a:xfrm>
                  <a:off x="2048" y="186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08" name="Freeform 3894"/>
                <p:cNvSpPr>
                  <a:spLocks/>
                </p:cNvSpPr>
                <p:nvPr/>
              </p:nvSpPr>
              <p:spPr bwMode="auto">
                <a:xfrm>
                  <a:off x="2048" y="186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09" name="Freeform 3895"/>
                <p:cNvSpPr>
                  <a:spLocks/>
                </p:cNvSpPr>
                <p:nvPr/>
              </p:nvSpPr>
              <p:spPr bwMode="auto">
                <a:xfrm>
                  <a:off x="2048" y="187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10" name="Freeform 3896"/>
                <p:cNvSpPr>
                  <a:spLocks/>
                </p:cNvSpPr>
                <p:nvPr/>
              </p:nvSpPr>
              <p:spPr bwMode="auto">
                <a:xfrm>
                  <a:off x="2048" y="188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11" name="Freeform 3897"/>
                <p:cNvSpPr>
                  <a:spLocks/>
                </p:cNvSpPr>
                <p:nvPr/>
              </p:nvSpPr>
              <p:spPr bwMode="auto">
                <a:xfrm>
                  <a:off x="2048" y="188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12" name="Freeform 3898"/>
                <p:cNvSpPr>
                  <a:spLocks/>
                </p:cNvSpPr>
                <p:nvPr/>
              </p:nvSpPr>
              <p:spPr bwMode="auto">
                <a:xfrm>
                  <a:off x="2048" y="189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13" name="Freeform 3899"/>
                <p:cNvSpPr>
                  <a:spLocks/>
                </p:cNvSpPr>
                <p:nvPr/>
              </p:nvSpPr>
              <p:spPr bwMode="auto">
                <a:xfrm>
                  <a:off x="2048" y="189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14" name="Freeform 3900"/>
                <p:cNvSpPr>
                  <a:spLocks/>
                </p:cNvSpPr>
                <p:nvPr/>
              </p:nvSpPr>
              <p:spPr bwMode="auto">
                <a:xfrm>
                  <a:off x="2048" y="190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15" name="Freeform 3901"/>
                <p:cNvSpPr>
                  <a:spLocks/>
                </p:cNvSpPr>
                <p:nvPr/>
              </p:nvSpPr>
              <p:spPr bwMode="auto">
                <a:xfrm>
                  <a:off x="2048" y="191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16" name="Freeform 3902"/>
                <p:cNvSpPr>
                  <a:spLocks/>
                </p:cNvSpPr>
                <p:nvPr/>
              </p:nvSpPr>
              <p:spPr bwMode="auto">
                <a:xfrm>
                  <a:off x="2048" y="191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17" name="Freeform 3903"/>
                <p:cNvSpPr>
                  <a:spLocks/>
                </p:cNvSpPr>
                <p:nvPr/>
              </p:nvSpPr>
              <p:spPr bwMode="auto">
                <a:xfrm>
                  <a:off x="2048" y="192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18" name="Freeform 3904"/>
                <p:cNvSpPr>
                  <a:spLocks/>
                </p:cNvSpPr>
                <p:nvPr/>
              </p:nvSpPr>
              <p:spPr bwMode="auto">
                <a:xfrm>
                  <a:off x="2048" y="192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19" name="Freeform 3905"/>
                <p:cNvSpPr>
                  <a:spLocks/>
                </p:cNvSpPr>
                <p:nvPr/>
              </p:nvSpPr>
              <p:spPr bwMode="auto">
                <a:xfrm>
                  <a:off x="2048" y="193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20" name="Freeform 3906"/>
                <p:cNvSpPr>
                  <a:spLocks/>
                </p:cNvSpPr>
                <p:nvPr/>
              </p:nvSpPr>
              <p:spPr bwMode="auto">
                <a:xfrm>
                  <a:off x="2048" y="194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21" name="Freeform 3907"/>
                <p:cNvSpPr>
                  <a:spLocks/>
                </p:cNvSpPr>
                <p:nvPr/>
              </p:nvSpPr>
              <p:spPr bwMode="auto">
                <a:xfrm>
                  <a:off x="2048" y="194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22" name="Freeform 3908"/>
                <p:cNvSpPr>
                  <a:spLocks/>
                </p:cNvSpPr>
                <p:nvPr/>
              </p:nvSpPr>
              <p:spPr bwMode="auto">
                <a:xfrm>
                  <a:off x="2048" y="195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23" name="Freeform 3909"/>
                <p:cNvSpPr>
                  <a:spLocks/>
                </p:cNvSpPr>
                <p:nvPr/>
              </p:nvSpPr>
              <p:spPr bwMode="auto">
                <a:xfrm>
                  <a:off x="2048" y="195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24" name="Freeform 3910"/>
                <p:cNvSpPr>
                  <a:spLocks/>
                </p:cNvSpPr>
                <p:nvPr/>
              </p:nvSpPr>
              <p:spPr bwMode="auto">
                <a:xfrm>
                  <a:off x="2048" y="1965"/>
                  <a:ext cx="3" cy="4"/>
                </a:xfrm>
                <a:custGeom>
                  <a:avLst/>
                  <a:gdLst>
                    <a:gd name="T0" fmla="*/ 3 w 3"/>
                    <a:gd name="T1" fmla="*/ 2 h 4"/>
                    <a:gd name="T2" fmla="*/ 3 w 3"/>
                    <a:gd name="T3" fmla="*/ 0 h 4"/>
                    <a:gd name="T4" fmla="*/ 2 w 3"/>
                    <a:gd name="T5" fmla="*/ 0 h 4"/>
                    <a:gd name="T6" fmla="*/ 0 w 3"/>
                    <a:gd name="T7" fmla="*/ 2 h 4"/>
                    <a:gd name="T8" fmla="*/ 0 w 3"/>
                    <a:gd name="T9" fmla="*/ 2 h 4"/>
                    <a:gd name="T10" fmla="*/ 2 w 3"/>
                    <a:gd name="T11" fmla="*/ 4 h 4"/>
                    <a:gd name="T12" fmla="*/ 2 w 3"/>
                    <a:gd name="T13" fmla="*/ 4 h 4"/>
                    <a:gd name="T14" fmla="*/ 3 w 3"/>
                    <a:gd name="T15" fmla="*/ 2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"/>
                    <a:gd name="T26" fmla="*/ 3 w 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25" name="Freeform 3911"/>
                <p:cNvSpPr>
                  <a:spLocks/>
                </p:cNvSpPr>
                <p:nvPr/>
              </p:nvSpPr>
              <p:spPr bwMode="auto">
                <a:xfrm>
                  <a:off x="2048" y="197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26" name="Freeform 3912"/>
                <p:cNvSpPr>
                  <a:spLocks/>
                </p:cNvSpPr>
                <p:nvPr/>
              </p:nvSpPr>
              <p:spPr bwMode="auto">
                <a:xfrm>
                  <a:off x="2048" y="197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27" name="Freeform 3913"/>
                <p:cNvSpPr>
                  <a:spLocks/>
                </p:cNvSpPr>
                <p:nvPr/>
              </p:nvSpPr>
              <p:spPr bwMode="auto">
                <a:xfrm>
                  <a:off x="2048" y="198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28" name="Freeform 3914"/>
                <p:cNvSpPr>
                  <a:spLocks/>
                </p:cNvSpPr>
                <p:nvPr/>
              </p:nvSpPr>
              <p:spPr bwMode="auto">
                <a:xfrm>
                  <a:off x="2048" y="199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29" name="Freeform 3915"/>
                <p:cNvSpPr>
                  <a:spLocks/>
                </p:cNvSpPr>
                <p:nvPr/>
              </p:nvSpPr>
              <p:spPr bwMode="auto">
                <a:xfrm>
                  <a:off x="2048" y="199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30" name="Freeform 3916"/>
                <p:cNvSpPr>
                  <a:spLocks/>
                </p:cNvSpPr>
                <p:nvPr/>
              </p:nvSpPr>
              <p:spPr bwMode="auto">
                <a:xfrm>
                  <a:off x="2048" y="200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31" name="Freeform 3917"/>
                <p:cNvSpPr>
                  <a:spLocks/>
                </p:cNvSpPr>
                <p:nvPr/>
              </p:nvSpPr>
              <p:spPr bwMode="auto">
                <a:xfrm>
                  <a:off x="2048" y="200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32" name="Freeform 3918"/>
                <p:cNvSpPr>
                  <a:spLocks/>
                </p:cNvSpPr>
                <p:nvPr/>
              </p:nvSpPr>
              <p:spPr bwMode="auto">
                <a:xfrm>
                  <a:off x="2048" y="201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33" name="Freeform 3919"/>
                <p:cNvSpPr>
                  <a:spLocks/>
                </p:cNvSpPr>
                <p:nvPr/>
              </p:nvSpPr>
              <p:spPr bwMode="auto">
                <a:xfrm>
                  <a:off x="2048" y="202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34" name="Freeform 3920"/>
                <p:cNvSpPr>
                  <a:spLocks/>
                </p:cNvSpPr>
                <p:nvPr/>
              </p:nvSpPr>
              <p:spPr bwMode="auto">
                <a:xfrm>
                  <a:off x="2048" y="202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35" name="Freeform 3921"/>
                <p:cNvSpPr>
                  <a:spLocks/>
                </p:cNvSpPr>
                <p:nvPr/>
              </p:nvSpPr>
              <p:spPr bwMode="auto">
                <a:xfrm>
                  <a:off x="2048" y="203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36" name="Freeform 3922"/>
                <p:cNvSpPr>
                  <a:spLocks/>
                </p:cNvSpPr>
                <p:nvPr/>
              </p:nvSpPr>
              <p:spPr bwMode="auto">
                <a:xfrm>
                  <a:off x="2048" y="203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37" name="Freeform 3923"/>
                <p:cNvSpPr>
                  <a:spLocks/>
                </p:cNvSpPr>
                <p:nvPr/>
              </p:nvSpPr>
              <p:spPr bwMode="auto">
                <a:xfrm>
                  <a:off x="2048" y="204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38" name="Freeform 3924"/>
                <p:cNvSpPr>
                  <a:spLocks/>
                </p:cNvSpPr>
                <p:nvPr/>
              </p:nvSpPr>
              <p:spPr bwMode="auto">
                <a:xfrm>
                  <a:off x="2048" y="205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39" name="Freeform 3925"/>
                <p:cNvSpPr>
                  <a:spLocks/>
                </p:cNvSpPr>
                <p:nvPr/>
              </p:nvSpPr>
              <p:spPr bwMode="auto">
                <a:xfrm>
                  <a:off x="2048" y="205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40" name="Freeform 3926"/>
                <p:cNvSpPr>
                  <a:spLocks/>
                </p:cNvSpPr>
                <p:nvPr/>
              </p:nvSpPr>
              <p:spPr bwMode="auto">
                <a:xfrm>
                  <a:off x="2048" y="206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41" name="Freeform 3927"/>
                <p:cNvSpPr>
                  <a:spLocks/>
                </p:cNvSpPr>
                <p:nvPr/>
              </p:nvSpPr>
              <p:spPr bwMode="auto">
                <a:xfrm>
                  <a:off x="2048" y="206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42" name="Freeform 3928"/>
                <p:cNvSpPr>
                  <a:spLocks/>
                </p:cNvSpPr>
                <p:nvPr/>
              </p:nvSpPr>
              <p:spPr bwMode="auto">
                <a:xfrm>
                  <a:off x="2048" y="207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43" name="Freeform 3929"/>
                <p:cNvSpPr>
                  <a:spLocks/>
                </p:cNvSpPr>
                <p:nvPr/>
              </p:nvSpPr>
              <p:spPr bwMode="auto">
                <a:xfrm>
                  <a:off x="2048" y="208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44" name="Freeform 3930"/>
                <p:cNvSpPr>
                  <a:spLocks/>
                </p:cNvSpPr>
                <p:nvPr/>
              </p:nvSpPr>
              <p:spPr bwMode="auto">
                <a:xfrm>
                  <a:off x="2048" y="208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45" name="Freeform 3931"/>
                <p:cNvSpPr>
                  <a:spLocks/>
                </p:cNvSpPr>
                <p:nvPr/>
              </p:nvSpPr>
              <p:spPr bwMode="auto">
                <a:xfrm>
                  <a:off x="2048" y="209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46" name="Freeform 3932"/>
                <p:cNvSpPr>
                  <a:spLocks/>
                </p:cNvSpPr>
                <p:nvPr/>
              </p:nvSpPr>
              <p:spPr bwMode="auto">
                <a:xfrm>
                  <a:off x="2048" y="209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47" name="Freeform 3933"/>
                <p:cNvSpPr>
                  <a:spLocks/>
                </p:cNvSpPr>
                <p:nvPr/>
              </p:nvSpPr>
              <p:spPr bwMode="auto">
                <a:xfrm>
                  <a:off x="2048" y="210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48" name="Freeform 3934"/>
                <p:cNvSpPr>
                  <a:spLocks/>
                </p:cNvSpPr>
                <p:nvPr/>
              </p:nvSpPr>
              <p:spPr bwMode="auto">
                <a:xfrm>
                  <a:off x="2048" y="211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49" name="Freeform 3935"/>
                <p:cNvSpPr>
                  <a:spLocks/>
                </p:cNvSpPr>
                <p:nvPr/>
              </p:nvSpPr>
              <p:spPr bwMode="auto">
                <a:xfrm>
                  <a:off x="2048" y="2116"/>
                  <a:ext cx="3" cy="4"/>
                </a:xfrm>
                <a:custGeom>
                  <a:avLst/>
                  <a:gdLst>
                    <a:gd name="T0" fmla="*/ 3 w 3"/>
                    <a:gd name="T1" fmla="*/ 2 h 4"/>
                    <a:gd name="T2" fmla="*/ 3 w 3"/>
                    <a:gd name="T3" fmla="*/ 0 h 4"/>
                    <a:gd name="T4" fmla="*/ 2 w 3"/>
                    <a:gd name="T5" fmla="*/ 0 h 4"/>
                    <a:gd name="T6" fmla="*/ 0 w 3"/>
                    <a:gd name="T7" fmla="*/ 2 h 4"/>
                    <a:gd name="T8" fmla="*/ 0 w 3"/>
                    <a:gd name="T9" fmla="*/ 2 h 4"/>
                    <a:gd name="T10" fmla="*/ 2 w 3"/>
                    <a:gd name="T11" fmla="*/ 4 h 4"/>
                    <a:gd name="T12" fmla="*/ 2 w 3"/>
                    <a:gd name="T13" fmla="*/ 4 h 4"/>
                    <a:gd name="T14" fmla="*/ 3 w 3"/>
                    <a:gd name="T15" fmla="*/ 2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"/>
                    <a:gd name="T26" fmla="*/ 3 w 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50" name="Freeform 3936"/>
                <p:cNvSpPr>
                  <a:spLocks/>
                </p:cNvSpPr>
                <p:nvPr/>
              </p:nvSpPr>
              <p:spPr bwMode="auto">
                <a:xfrm>
                  <a:off x="2048" y="212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51" name="Freeform 3937"/>
                <p:cNvSpPr>
                  <a:spLocks/>
                </p:cNvSpPr>
                <p:nvPr/>
              </p:nvSpPr>
              <p:spPr bwMode="auto">
                <a:xfrm>
                  <a:off x="2048" y="212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52" name="Freeform 3938"/>
                <p:cNvSpPr>
                  <a:spLocks/>
                </p:cNvSpPr>
                <p:nvPr/>
              </p:nvSpPr>
              <p:spPr bwMode="auto">
                <a:xfrm>
                  <a:off x="2048" y="213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53" name="Freeform 3939"/>
                <p:cNvSpPr>
                  <a:spLocks/>
                </p:cNvSpPr>
                <p:nvPr/>
              </p:nvSpPr>
              <p:spPr bwMode="auto">
                <a:xfrm>
                  <a:off x="2048" y="214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54" name="Freeform 3940"/>
                <p:cNvSpPr>
                  <a:spLocks/>
                </p:cNvSpPr>
                <p:nvPr/>
              </p:nvSpPr>
              <p:spPr bwMode="auto">
                <a:xfrm>
                  <a:off x="2048" y="214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55" name="Freeform 3941"/>
                <p:cNvSpPr>
                  <a:spLocks/>
                </p:cNvSpPr>
                <p:nvPr/>
              </p:nvSpPr>
              <p:spPr bwMode="auto">
                <a:xfrm>
                  <a:off x="2048" y="215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56" name="Freeform 3942"/>
                <p:cNvSpPr>
                  <a:spLocks/>
                </p:cNvSpPr>
                <p:nvPr/>
              </p:nvSpPr>
              <p:spPr bwMode="auto">
                <a:xfrm>
                  <a:off x="2048" y="215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57" name="Freeform 3943"/>
                <p:cNvSpPr>
                  <a:spLocks/>
                </p:cNvSpPr>
                <p:nvPr/>
              </p:nvSpPr>
              <p:spPr bwMode="auto">
                <a:xfrm>
                  <a:off x="2048" y="216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58" name="Freeform 3944"/>
                <p:cNvSpPr>
                  <a:spLocks/>
                </p:cNvSpPr>
                <p:nvPr/>
              </p:nvSpPr>
              <p:spPr bwMode="auto">
                <a:xfrm>
                  <a:off x="2048" y="217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59" name="Freeform 3945"/>
                <p:cNvSpPr>
                  <a:spLocks/>
                </p:cNvSpPr>
                <p:nvPr/>
              </p:nvSpPr>
              <p:spPr bwMode="auto">
                <a:xfrm>
                  <a:off x="2048" y="217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60" name="Freeform 3946"/>
                <p:cNvSpPr>
                  <a:spLocks/>
                </p:cNvSpPr>
                <p:nvPr/>
              </p:nvSpPr>
              <p:spPr bwMode="auto">
                <a:xfrm>
                  <a:off x="2048" y="218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61" name="Freeform 3947"/>
                <p:cNvSpPr>
                  <a:spLocks/>
                </p:cNvSpPr>
                <p:nvPr/>
              </p:nvSpPr>
              <p:spPr bwMode="auto">
                <a:xfrm>
                  <a:off x="2048" y="218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62" name="Freeform 3948"/>
                <p:cNvSpPr>
                  <a:spLocks/>
                </p:cNvSpPr>
                <p:nvPr/>
              </p:nvSpPr>
              <p:spPr bwMode="auto">
                <a:xfrm>
                  <a:off x="2048" y="219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63" name="Freeform 3949"/>
                <p:cNvSpPr>
                  <a:spLocks/>
                </p:cNvSpPr>
                <p:nvPr/>
              </p:nvSpPr>
              <p:spPr bwMode="auto">
                <a:xfrm>
                  <a:off x="2048" y="220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64" name="Freeform 3950"/>
                <p:cNvSpPr>
                  <a:spLocks/>
                </p:cNvSpPr>
                <p:nvPr/>
              </p:nvSpPr>
              <p:spPr bwMode="auto">
                <a:xfrm>
                  <a:off x="2048" y="220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65" name="Freeform 3951"/>
                <p:cNvSpPr>
                  <a:spLocks/>
                </p:cNvSpPr>
                <p:nvPr/>
              </p:nvSpPr>
              <p:spPr bwMode="auto">
                <a:xfrm>
                  <a:off x="2048" y="221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66" name="Freeform 3952"/>
                <p:cNvSpPr>
                  <a:spLocks/>
                </p:cNvSpPr>
                <p:nvPr/>
              </p:nvSpPr>
              <p:spPr bwMode="auto">
                <a:xfrm>
                  <a:off x="2048" y="221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67" name="Freeform 3953"/>
                <p:cNvSpPr>
                  <a:spLocks/>
                </p:cNvSpPr>
                <p:nvPr/>
              </p:nvSpPr>
              <p:spPr bwMode="auto">
                <a:xfrm>
                  <a:off x="2048" y="222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68" name="Freeform 3954"/>
                <p:cNvSpPr>
                  <a:spLocks/>
                </p:cNvSpPr>
                <p:nvPr/>
              </p:nvSpPr>
              <p:spPr bwMode="auto">
                <a:xfrm>
                  <a:off x="2048" y="223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69" name="Freeform 3955"/>
                <p:cNvSpPr>
                  <a:spLocks/>
                </p:cNvSpPr>
                <p:nvPr/>
              </p:nvSpPr>
              <p:spPr bwMode="auto">
                <a:xfrm>
                  <a:off x="2048" y="223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70" name="Freeform 3956"/>
                <p:cNvSpPr>
                  <a:spLocks/>
                </p:cNvSpPr>
                <p:nvPr/>
              </p:nvSpPr>
              <p:spPr bwMode="auto">
                <a:xfrm>
                  <a:off x="2048" y="224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71" name="Freeform 3957"/>
                <p:cNvSpPr>
                  <a:spLocks/>
                </p:cNvSpPr>
                <p:nvPr/>
              </p:nvSpPr>
              <p:spPr bwMode="auto">
                <a:xfrm>
                  <a:off x="2048" y="224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72" name="Freeform 3958"/>
                <p:cNvSpPr>
                  <a:spLocks/>
                </p:cNvSpPr>
                <p:nvPr/>
              </p:nvSpPr>
              <p:spPr bwMode="auto">
                <a:xfrm>
                  <a:off x="2048" y="225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73" name="Freeform 3959"/>
                <p:cNvSpPr>
                  <a:spLocks/>
                </p:cNvSpPr>
                <p:nvPr/>
              </p:nvSpPr>
              <p:spPr bwMode="auto">
                <a:xfrm>
                  <a:off x="2048" y="226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74" name="Freeform 3960"/>
                <p:cNvSpPr>
                  <a:spLocks/>
                </p:cNvSpPr>
                <p:nvPr/>
              </p:nvSpPr>
              <p:spPr bwMode="auto">
                <a:xfrm>
                  <a:off x="2048" y="2267"/>
                  <a:ext cx="3" cy="4"/>
                </a:xfrm>
                <a:custGeom>
                  <a:avLst/>
                  <a:gdLst>
                    <a:gd name="T0" fmla="*/ 3 w 3"/>
                    <a:gd name="T1" fmla="*/ 2 h 4"/>
                    <a:gd name="T2" fmla="*/ 3 w 3"/>
                    <a:gd name="T3" fmla="*/ 0 h 4"/>
                    <a:gd name="T4" fmla="*/ 2 w 3"/>
                    <a:gd name="T5" fmla="*/ 0 h 4"/>
                    <a:gd name="T6" fmla="*/ 0 w 3"/>
                    <a:gd name="T7" fmla="*/ 2 h 4"/>
                    <a:gd name="T8" fmla="*/ 0 w 3"/>
                    <a:gd name="T9" fmla="*/ 2 h 4"/>
                    <a:gd name="T10" fmla="*/ 2 w 3"/>
                    <a:gd name="T11" fmla="*/ 4 h 4"/>
                    <a:gd name="T12" fmla="*/ 2 w 3"/>
                    <a:gd name="T13" fmla="*/ 4 h 4"/>
                    <a:gd name="T14" fmla="*/ 3 w 3"/>
                    <a:gd name="T15" fmla="*/ 2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"/>
                    <a:gd name="T26" fmla="*/ 3 w 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75" name="Freeform 3961"/>
                <p:cNvSpPr>
                  <a:spLocks/>
                </p:cNvSpPr>
                <p:nvPr/>
              </p:nvSpPr>
              <p:spPr bwMode="auto">
                <a:xfrm>
                  <a:off x="2048" y="227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76" name="Freeform 3962"/>
                <p:cNvSpPr>
                  <a:spLocks/>
                </p:cNvSpPr>
                <p:nvPr/>
              </p:nvSpPr>
              <p:spPr bwMode="auto">
                <a:xfrm>
                  <a:off x="2048" y="228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77" name="Freeform 3963"/>
                <p:cNvSpPr>
                  <a:spLocks/>
                </p:cNvSpPr>
                <p:nvPr/>
              </p:nvSpPr>
              <p:spPr bwMode="auto">
                <a:xfrm>
                  <a:off x="2048" y="228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78" name="Freeform 3964"/>
                <p:cNvSpPr>
                  <a:spLocks/>
                </p:cNvSpPr>
                <p:nvPr/>
              </p:nvSpPr>
              <p:spPr bwMode="auto">
                <a:xfrm>
                  <a:off x="2048" y="229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79" name="Freeform 3965"/>
                <p:cNvSpPr>
                  <a:spLocks/>
                </p:cNvSpPr>
                <p:nvPr/>
              </p:nvSpPr>
              <p:spPr bwMode="auto">
                <a:xfrm>
                  <a:off x="2048" y="229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80" name="Freeform 3966"/>
                <p:cNvSpPr>
                  <a:spLocks/>
                </p:cNvSpPr>
                <p:nvPr/>
              </p:nvSpPr>
              <p:spPr bwMode="auto">
                <a:xfrm>
                  <a:off x="2048" y="230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81" name="Freeform 3967"/>
                <p:cNvSpPr>
                  <a:spLocks/>
                </p:cNvSpPr>
                <p:nvPr/>
              </p:nvSpPr>
              <p:spPr bwMode="auto">
                <a:xfrm>
                  <a:off x="2048" y="231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82" name="Freeform 3968"/>
                <p:cNvSpPr>
                  <a:spLocks/>
                </p:cNvSpPr>
                <p:nvPr/>
              </p:nvSpPr>
              <p:spPr bwMode="auto">
                <a:xfrm>
                  <a:off x="2048" y="231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83" name="Freeform 3969"/>
                <p:cNvSpPr>
                  <a:spLocks/>
                </p:cNvSpPr>
                <p:nvPr/>
              </p:nvSpPr>
              <p:spPr bwMode="auto">
                <a:xfrm>
                  <a:off x="2048" y="232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84" name="Freeform 3970"/>
                <p:cNvSpPr>
                  <a:spLocks/>
                </p:cNvSpPr>
                <p:nvPr/>
              </p:nvSpPr>
              <p:spPr bwMode="auto">
                <a:xfrm>
                  <a:off x="2048" y="232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85" name="Freeform 3971"/>
                <p:cNvSpPr>
                  <a:spLocks/>
                </p:cNvSpPr>
                <p:nvPr/>
              </p:nvSpPr>
              <p:spPr bwMode="auto">
                <a:xfrm>
                  <a:off x="2048" y="233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86" name="Freeform 3972"/>
                <p:cNvSpPr>
                  <a:spLocks/>
                </p:cNvSpPr>
                <p:nvPr/>
              </p:nvSpPr>
              <p:spPr bwMode="auto">
                <a:xfrm>
                  <a:off x="2048" y="234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87" name="Freeform 3973"/>
                <p:cNvSpPr>
                  <a:spLocks/>
                </p:cNvSpPr>
                <p:nvPr/>
              </p:nvSpPr>
              <p:spPr bwMode="auto">
                <a:xfrm>
                  <a:off x="2048" y="234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88" name="Freeform 3974"/>
                <p:cNvSpPr>
                  <a:spLocks/>
                </p:cNvSpPr>
                <p:nvPr/>
              </p:nvSpPr>
              <p:spPr bwMode="auto">
                <a:xfrm>
                  <a:off x="2048" y="235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89" name="Freeform 3975"/>
                <p:cNvSpPr>
                  <a:spLocks/>
                </p:cNvSpPr>
                <p:nvPr/>
              </p:nvSpPr>
              <p:spPr bwMode="auto">
                <a:xfrm>
                  <a:off x="2048" y="235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90" name="Freeform 3976"/>
                <p:cNvSpPr>
                  <a:spLocks/>
                </p:cNvSpPr>
                <p:nvPr/>
              </p:nvSpPr>
              <p:spPr bwMode="auto">
                <a:xfrm>
                  <a:off x="2048" y="236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91" name="Freeform 3977"/>
                <p:cNvSpPr>
                  <a:spLocks/>
                </p:cNvSpPr>
                <p:nvPr/>
              </p:nvSpPr>
              <p:spPr bwMode="auto">
                <a:xfrm>
                  <a:off x="2048" y="237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92" name="Freeform 3978"/>
                <p:cNvSpPr>
                  <a:spLocks/>
                </p:cNvSpPr>
                <p:nvPr/>
              </p:nvSpPr>
              <p:spPr bwMode="auto">
                <a:xfrm>
                  <a:off x="2048" y="237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93" name="Freeform 3979"/>
                <p:cNvSpPr>
                  <a:spLocks/>
                </p:cNvSpPr>
                <p:nvPr/>
              </p:nvSpPr>
              <p:spPr bwMode="auto">
                <a:xfrm>
                  <a:off x="2048" y="238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94" name="Freeform 3980"/>
                <p:cNvSpPr>
                  <a:spLocks/>
                </p:cNvSpPr>
                <p:nvPr/>
              </p:nvSpPr>
              <p:spPr bwMode="auto">
                <a:xfrm>
                  <a:off x="2048" y="238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95" name="Freeform 3981"/>
                <p:cNvSpPr>
                  <a:spLocks/>
                </p:cNvSpPr>
                <p:nvPr/>
              </p:nvSpPr>
              <p:spPr bwMode="auto">
                <a:xfrm>
                  <a:off x="2048" y="239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96" name="Freeform 3982"/>
                <p:cNvSpPr>
                  <a:spLocks/>
                </p:cNvSpPr>
                <p:nvPr/>
              </p:nvSpPr>
              <p:spPr bwMode="auto">
                <a:xfrm>
                  <a:off x="2048" y="240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97" name="Freeform 3983"/>
                <p:cNvSpPr>
                  <a:spLocks/>
                </p:cNvSpPr>
                <p:nvPr/>
              </p:nvSpPr>
              <p:spPr bwMode="auto">
                <a:xfrm>
                  <a:off x="2048" y="240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98" name="Freeform 3984"/>
                <p:cNvSpPr>
                  <a:spLocks/>
                </p:cNvSpPr>
                <p:nvPr/>
              </p:nvSpPr>
              <p:spPr bwMode="auto">
                <a:xfrm>
                  <a:off x="2048" y="241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399" name="Freeform 3985"/>
                <p:cNvSpPr>
                  <a:spLocks/>
                </p:cNvSpPr>
                <p:nvPr/>
              </p:nvSpPr>
              <p:spPr bwMode="auto">
                <a:xfrm>
                  <a:off x="2048" y="2418"/>
                  <a:ext cx="3" cy="4"/>
                </a:xfrm>
                <a:custGeom>
                  <a:avLst/>
                  <a:gdLst>
                    <a:gd name="T0" fmla="*/ 3 w 3"/>
                    <a:gd name="T1" fmla="*/ 2 h 4"/>
                    <a:gd name="T2" fmla="*/ 3 w 3"/>
                    <a:gd name="T3" fmla="*/ 0 h 4"/>
                    <a:gd name="T4" fmla="*/ 2 w 3"/>
                    <a:gd name="T5" fmla="*/ 0 h 4"/>
                    <a:gd name="T6" fmla="*/ 0 w 3"/>
                    <a:gd name="T7" fmla="*/ 2 h 4"/>
                    <a:gd name="T8" fmla="*/ 0 w 3"/>
                    <a:gd name="T9" fmla="*/ 2 h 4"/>
                    <a:gd name="T10" fmla="*/ 2 w 3"/>
                    <a:gd name="T11" fmla="*/ 4 h 4"/>
                    <a:gd name="T12" fmla="*/ 2 w 3"/>
                    <a:gd name="T13" fmla="*/ 4 h 4"/>
                    <a:gd name="T14" fmla="*/ 3 w 3"/>
                    <a:gd name="T15" fmla="*/ 2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"/>
                    <a:gd name="T26" fmla="*/ 3 w 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00" name="Freeform 3986"/>
                <p:cNvSpPr>
                  <a:spLocks/>
                </p:cNvSpPr>
                <p:nvPr/>
              </p:nvSpPr>
              <p:spPr bwMode="auto">
                <a:xfrm>
                  <a:off x="2048" y="242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01" name="Freeform 3987"/>
                <p:cNvSpPr>
                  <a:spLocks/>
                </p:cNvSpPr>
                <p:nvPr/>
              </p:nvSpPr>
              <p:spPr bwMode="auto">
                <a:xfrm>
                  <a:off x="2048" y="243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02" name="Freeform 3988"/>
                <p:cNvSpPr>
                  <a:spLocks/>
                </p:cNvSpPr>
                <p:nvPr/>
              </p:nvSpPr>
              <p:spPr bwMode="auto">
                <a:xfrm>
                  <a:off x="2048" y="243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03" name="Freeform 3989"/>
                <p:cNvSpPr>
                  <a:spLocks/>
                </p:cNvSpPr>
                <p:nvPr/>
              </p:nvSpPr>
              <p:spPr bwMode="auto">
                <a:xfrm>
                  <a:off x="2048" y="244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04" name="Freeform 3990"/>
                <p:cNvSpPr>
                  <a:spLocks/>
                </p:cNvSpPr>
                <p:nvPr/>
              </p:nvSpPr>
              <p:spPr bwMode="auto">
                <a:xfrm>
                  <a:off x="2048" y="244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05" name="Freeform 3991"/>
                <p:cNvSpPr>
                  <a:spLocks/>
                </p:cNvSpPr>
                <p:nvPr/>
              </p:nvSpPr>
              <p:spPr bwMode="auto">
                <a:xfrm>
                  <a:off x="2048" y="245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06" name="Freeform 3992"/>
                <p:cNvSpPr>
                  <a:spLocks/>
                </p:cNvSpPr>
                <p:nvPr/>
              </p:nvSpPr>
              <p:spPr bwMode="auto">
                <a:xfrm>
                  <a:off x="2048" y="246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07" name="Freeform 3993"/>
                <p:cNvSpPr>
                  <a:spLocks/>
                </p:cNvSpPr>
                <p:nvPr/>
              </p:nvSpPr>
              <p:spPr bwMode="auto">
                <a:xfrm>
                  <a:off x="2048" y="246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08" name="Freeform 3994"/>
                <p:cNvSpPr>
                  <a:spLocks/>
                </p:cNvSpPr>
                <p:nvPr/>
              </p:nvSpPr>
              <p:spPr bwMode="auto">
                <a:xfrm>
                  <a:off x="2048" y="247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09" name="Freeform 3995"/>
                <p:cNvSpPr>
                  <a:spLocks/>
                </p:cNvSpPr>
                <p:nvPr/>
              </p:nvSpPr>
              <p:spPr bwMode="auto">
                <a:xfrm>
                  <a:off x="2048" y="247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10" name="Freeform 3996"/>
                <p:cNvSpPr>
                  <a:spLocks/>
                </p:cNvSpPr>
                <p:nvPr/>
              </p:nvSpPr>
              <p:spPr bwMode="auto">
                <a:xfrm>
                  <a:off x="2048" y="248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11" name="Freeform 3997"/>
                <p:cNvSpPr>
                  <a:spLocks/>
                </p:cNvSpPr>
                <p:nvPr/>
              </p:nvSpPr>
              <p:spPr bwMode="auto">
                <a:xfrm>
                  <a:off x="2048" y="249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12" name="Freeform 3998"/>
                <p:cNvSpPr>
                  <a:spLocks/>
                </p:cNvSpPr>
                <p:nvPr/>
              </p:nvSpPr>
              <p:spPr bwMode="auto">
                <a:xfrm>
                  <a:off x="2048" y="249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13" name="Freeform 3999"/>
                <p:cNvSpPr>
                  <a:spLocks/>
                </p:cNvSpPr>
                <p:nvPr/>
              </p:nvSpPr>
              <p:spPr bwMode="auto">
                <a:xfrm>
                  <a:off x="2048" y="250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14" name="Freeform 4000"/>
                <p:cNvSpPr>
                  <a:spLocks/>
                </p:cNvSpPr>
                <p:nvPr/>
              </p:nvSpPr>
              <p:spPr bwMode="auto">
                <a:xfrm>
                  <a:off x="2048" y="250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15" name="Freeform 4001"/>
                <p:cNvSpPr>
                  <a:spLocks/>
                </p:cNvSpPr>
                <p:nvPr/>
              </p:nvSpPr>
              <p:spPr bwMode="auto">
                <a:xfrm>
                  <a:off x="2048" y="251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16" name="Freeform 4002"/>
                <p:cNvSpPr>
                  <a:spLocks/>
                </p:cNvSpPr>
                <p:nvPr/>
              </p:nvSpPr>
              <p:spPr bwMode="auto">
                <a:xfrm>
                  <a:off x="2048" y="252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17" name="Freeform 4003"/>
                <p:cNvSpPr>
                  <a:spLocks/>
                </p:cNvSpPr>
                <p:nvPr/>
              </p:nvSpPr>
              <p:spPr bwMode="auto">
                <a:xfrm>
                  <a:off x="2048" y="252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18" name="Freeform 4004"/>
                <p:cNvSpPr>
                  <a:spLocks/>
                </p:cNvSpPr>
                <p:nvPr/>
              </p:nvSpPr>
              <p:spPr bwMode="auto">
                <a:xfrm>
                  <a:off x="2048" y="253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19" name="Freeform 4005"/>
                <p:cNvSpPr>
                  <a:spLocks/>
                </p:cNvSpPr>
                <p:nvPr/>
              </p:nvSpPr>
              <p:spPr bwMode="auto">
                <a:xfrm>
                  <a:off x="2048" y="253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0" name="Freeform 4006"/>
                <p:cNvSpPr>
                  <a:spLocks/>
                </p:cNvSpPr>
                <p:nvPr/>
              </p:nvSpPr>
              <p:spPr bwMode="auto">
                <a:xfrm>
                  <a:off x="2048" y="254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1" name="Freeform 4007"/>
                <p:cNvSpPr>
                  <a:spLocks/>
                </p:cNvSpPr>
                <p:nvPr/>
              </p:nvSpPr>
              <p:spPr bwMode="auto">
                <a:xfrm>
                  <a:off x="2048" y="255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2" name="Freeform 4008"/>
                <p:cNvSpPr>
                  <a:spLocks/>
                </p:cNvSpPr>
                <p:nvPr/>
              </p:nvSpPr>
              <p:spPr bwMode="auto">
                <a:xfrm>
                  <a:off x="2048" y="255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3" name="Freeform 4009"/>
                <p:cNvSpPr>
                  <a:spLocks/>
                </p:cNvSpPr>
                <p:nvPr/>
              </p:nvSpPr>
              <p:spPr bwMode="auto">
                <a:xfrm>
                  <a:off x="2048" y="256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4" name="Freeform 4010"/>
                <p:cNvSpPr>
                  <a:spLocks/>
                </p:cNvSpPr>
                <p:nvPr/>
              </p:nvSpPr>
              <p:spPr bwMode="auto">
                <a:xfrm>
                  <a:off x="2048" y="2569"/>
                  <a:ext cx="3" cy="4"/>
                </a:xfrm>
                <a:custGeom>
                  <a:avLst/>
                  <a:gdLst>
                    <a:gd name="T0" fmla="*/ 3 w 3"/>
                    <a:gd name="T1" fmla="*/ 2 h 4"/>
                    <a:gd name="T2" fmla="*/ 3 w 3"/>
                    <a:gd name="T3" fmla="*/ 0 h 4"/>
                    <a:gd name="T4" fmla="*/ 2 w 3"/>
                    <a:gd name="T5" fmla="*/ 0 h 4"/>
                    <a:gd name="T6" fmla="*/ 0 w 3"/>
                    <a:gd name="T7" fmla="*/ 2 h 4"/>
                    <a:gd name="T8" fmla="*/ 0 w 3"/>
                    <a:gd name="T9" fmla="*/ 2 h 4"/>
                    <a:gd name="T10" fmla="*/ 2 w 3"/>
                    <a:gd name="T11" fmla="*/ 4 h 4"/>
                    <a:gd name="T12" fmla="*/ 2 w 3"/>
                    <a:gd name="T13" fmla="*/ 4 h 4"/>
                    <a:gd name="T14" fmla="*/ 3 w 3"/>
                    <a:gd name="T15" fmla="*/ 2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"/>
                    <a:gd name="T26" fmla="*/ 3 w 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5" name="Freeform 4011"/>
                <p:cNvSpPr>
                  <a:spLocks/>
                </p:cNvSpPr>
                <p:nvPr/>
              </p:nvSpPr>
              <p:spPr bwMode="auto">
                <a:xfrm>
                  <a:off x="2048" y="257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6" name="Freeform 4012"/>
                <p:cNvSpPr>
                  <a:spLocks/>
                </p:cNvSpPr>
                <p:nvPr/>
              </p:nvSpPr>
              <p:spPr bwMode="auto">
                <a:xfrm>
                  <a:off x="2048" y="258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7" name="Freeform 4013"/>
                <p:cNvSpPr>
                  <a:spLocks/>
                </p:cNvSpPr>
                <p:nvPr/>
              </p:nvSpPr>
              <p:spPr bwMode="auto">
                <a:xfrm>
                  <a:off x="2048" y="258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8" name="Freeform 4014"/>
                <p:cNvSpPr>
                  <a:spLocks/>
                </p:cNvSpPr>
                <p:nvPr/>
              </p:nvSpPr>
              <p:spPr bwMode="auto">
                <a:xfrm>
                  <a:off x="2048" y="259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9" name="Freeform 4015"/>
                <p:cNvSpPr>
                  <a:spLocks/>
                </p:cNvSpPr>
                <p:nvPr/>
              </p:nvSpPr>
              <p:spPr bwMode="auto">
                <a:xfrm>
                  <a:off x="2048" y="260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30" name="Freeform 4016"/>
                <p:cNvSpPr>
                  <a:spLocks/>
                </p:cNvSpPr>
                <p:nvPr/>
              </p:nvSpPr>
              <p:spPr bwMode="auto">
                <a:xfrm>
                  <a:off x="2048" y="260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31" name="Freeform 4017"/>
                <p:cNvSpPr>
                  <a:spLocks/>
                </p:cNvSpPr>
                <p:nvPr/>
              </p:nvSpPr>
              <p:spPr bwMode="auto">
                <a:xfrm>
                  <a:off x="2048" y="261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32" name="Freeform 4018"/>
                <p:cNvSpPr>
                  <a:spLocks/>
                </p:cNvSpPr>
                <p:nvPr/>
              </p:nvSpPr>
              <p:spPr bwMode="auto">
                <a:xfrm>
                  <a:off x="2048" y="261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33" name="Freeform 4019"/>
                <p:cNvSpPr>
                  <a:spLocks/>
                </p:cNvSpPr>
                <p:nvPr/>
              </p:nvSpPr>
              <p:spPr bwMode="auto">
                <a:xfrm>
                  <a:off x="2048" y="262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34" name="Freeform 4020"/>
                <p:cNvSpPr>
                  <a:spLocks/>
                </p:cNvSpPr>
                <p:nvPr/>
              </p:nvSpPr>
              <p:spPr bwMode="auto">
                <a:xfrm>
                  <a:off x="2048" y="263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35" name="Freeform 4021"/>
                <p:cNvSpPr>
                  <a:spLocks/>
                </p:cNvSpPr>
                <p:nvPr/>
              </p:nvSpPr>
              <p:spPr bwMode="auto">
                <a:xfrm>
                  <a:off x="2048" y="263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36" name="Freeform 4022"/>
                <p:cNvSpPr>
                  <a:spLocks/>
                </p:cNvSpPr>
                <p:nvPr/>
              </p:nvSpPr>
              <p:spPr bwMode="auto">
                <a:xfrm>
                  <a:off x="2048" y="264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37" name="Freeform 4023"/>
                <p:cNvSpPr>
                  <a:spLocks/>
                </p:cNvSpPr>
                <p:nvPr/>
              </p:nvSpPr>
              <p:spPr bwMode="auto">
                <a:xfrm>
                  <a:off x="2048" y="264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38" name="Freeform 4024"/>
                <p:cNvSpPr>
                  <a:spLocks/>
                </p:cNvSpPr>
                <p:nvPr/>
              </p:nvSpPr>
              <p:spPr bwMode="auto">
                <a:xfrm>
                  <a:off x="2048" y="265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39" name="Freeform 4025"/>
                <p:cNvSpPr>
                  <a:spLocks/>
                </p:cNvSpPr>
                <p:nvPr/>
              </p:nvSpPr>
              <p:spPr bwMode="auto">
                <a:xfrm>
                  <a:off x="2048" y="266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40" name="Freeform 4026"/>
                <p:cNvSpPr>
                  <a:spLocks/>
                </p:cNvSpPr>
                <p:nvPr/>
              </p:nvSpPr>
              <p:spPr bwMode="auto">
                <a:xfrm>
                  <a:off x="2048" y="266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41" name="Freeform 4027"/>
                <p:cNvSpPr>
                  <a:spLocks/>
                </p:cNvSpPr>
                <p:nvPr/>
              </p:nvSpPr>
              <p:spPr bwMode="auto">
                <a:xfrm>
                  <a:off x="2048" y="267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42" name="Freeform 4028"/>
                <p:cNvSpPr>
                  <a:spLocks/>
                </p:cNvSpPr>
                <p:nvPr/>
              </p:nvSpPr>
              <p:spPr bwMode="auto">
                <a:xfrm>
                  <a:off x="2048" y="267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43" name="Freeform 4029"/>
                <p:cNvSpPr>
                  <a:spLocks/>
                </p:cNvSpPr>
                <p:nvPr/>
              </p:nvSpPr>
              <p:spPr bwMode="auto">
                <a:xfrm>
                  <a:off x="2048" y="268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44" name="Freeform 4030"/>
                <p:cNvSpPr>
                  <a:spLocks/>
                </p:cNvSpPr>
                <p:nvPr/>
              </p:nvSpPr>
              <p:spPr bwMode="auto">
                <a:xfrm>
                  <a:off x="2048" y="269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45" name="Freeform 4031"/>
                <p:cNvSpPr>
                  <a:spLocks/>
                </p:cNvSpPr>
                <p:nvPr/>
              </p:nvSpPr>
              <p:spPr bwMode="auto">
                <a:xfrm>
                  <a:off x="2048" y="269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46" name="Freeform 4032"/>
                <p:cNvSpPr>
                  <a:spLocks/>
                </p:cNvSpPr>
                <p:nvPr/>
              </p:nvSpPr>
              <p:spPr bwMode="auto">
                <a:xfrm>
                  <a:off x="2048" y="270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47" name="Freeform 4033"/>
                <p:cNvSpPr>
                  <a:spLocks/>
                </p:cNvSpPr>
                <p:nvPr/>
              </p:nvSpPr>
              <p:spPr bwMode="auto">
                <a:xfrm>
                  <a:off x="2048" y="270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48" name="Freeform 4034"/>
                <p:cNvSpPr>
                  <a:spLocks/>
                </p:cNvSpPr>
                <p:nvPr/>
              </p:nvSpPr>
              <p:spPr bwMode="auto">
                <a:xfrm>
                  <a:off x="2048" y="271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49" name="Freeform 4035"/>
                <p:cNvSpPr>
                  <a:spLocks/>
                </p:cNvSpPr>
                <p:nvPr/>
              </p:nvSpPr>
              <p:spPr bwMode="auto">
                <a:xfrm>
                  <a:off x="2048" y="2720"/>
                  <a:ext cx="3" cy="4"/>
                </a:xfrm>
                <a:custGeom>
                  <a:avLst/>
                  <a:gdLst>
                    <a:gd name="T0" fmla="*/ 3 w 3"/>
                    <a:gd name="T1" fmla="*/ 2 h 4"/>
                    <a:gd name="T2" fmla="*/ 3 w 3"/>
                    <a:gd name="T3" fmla="*/ 0 h 4"/>
                    <a:gd name="T4" fmla="*/ 2 w 3"/>
                    <a:gd name="T5" fmla="*/ 0 h 4"/>
                    <a:gd name="T6" fmla="*/ 0 w 3"/>
                    <a:gd name="T7" fmla="*/ 2 h 4"/>
                    <a:gd name="T8" fmla="*/ 0 w 3"/>
                    <a:gd name="T9" fmla="*/ 2 h 4"/>
                    <a:gd name="T10" fmla="*/ 2 w 3"/>
                    <a:gd name="T11" fmla="*/ 4 h 4"/>
                    <a:gd name="T12" fmla="*/ 2 w 3"/>
                    <a:gd name="T13" fmla="*/ 4 h 4"/>
                    <a:gd name="T14" fmla="*/ 3 w 3"/>
                    <a:gd name="T15" fmla="*/ 2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"/>
                    <a:gd name="T26" fmla="*/ 3 w 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50" name="Freeform 4036"/>
                <p:cNvSpPr>
                  <a:spLocks/>
                </p:cNvSpPr>
                <p:nvPr/>
              </p:nvSpPr>
              <p:spPr bwMode="auto">
                <a:xfrm>
                  <a:off x="2048" y="272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51" name="Freeform 4037"/>
                <p:cNvSpPr>
                  <a:spLocks/>
                </p:cNvSpPr>
                <p:nvPr/>
              </p:nvSpPr>
              <p:spPr bwMode="auto">
                <a:xfrm>
                  <a:off x="2048" y="273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52" name="Freeform 4038"/>
                <p:cNvSpPr>
                  <a:spLocks/>
                </p:cNvSpPr>
                <p:nvPr/>
              </p:nvSpPr>
              <p:spPr bwMode="auto">
                <a:xfrm>
                  <a:off x="2048" y="273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53" name="Freeform 4039"/>
                <p:cNvSpPr>
                  <a:spLocks/>
                </p:cNvSpPr>
                <p:nvPr/>
              </p:nvSpPr>
              <p:spPr bwMode="auto">
                <a:xfrm>
                  <a:off x="2048" y="274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54" name="Freeform 4040"/>
                <p:cNvSpPr>
                  <a:spLocks/>
                </p:cNvSpPr>
                <p:nvPr/>
              </p:nvSpPr>
              <p:spPr bwMode="auto">
                <a:xfrm>
                  <a:off x="2048" y="275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55" name="Freeform 4041"/>
                <p:cNvSpPr>
                  <a:spLocks/>
                </p:cNvSpPr>
                <p:nvPr/>
              </p:nvSpPr>
              <p:spPr bwMode="auto">
                <a:xfrm>
                  <a:off x="2048" y="275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56" name="Freeform 4042"/>
                <p:cNvSpPr>
                  <a:spLocks/>
                </p:cNvSpPr>
                <p:nvPr/>
              </p:nvSpPr>
              <p:spPr bwMode="auto">
                <a:xfrm>
                  <a:off x="2048" y="276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57" name="Freeform 4043"/>
                <p:cNvSpPr>
                  <a:spLocks/>
                </p:cNvSpPr>
                <p:nvPr/>
              </p:nvSpPr>
              <p:spPr bwMode="auto">
                <a:xfrm>
                  <a:off x="2048" y="276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58" name="Freeform 4044"/>
                <p:cNvSpPr>
                  <a:spLocks/>
                </p:cNvSpPr>
                <p:nvPr/>
              </p:nvSpPr>
              <p:spPr bwMode="auto">
                <a:xfrm>
                  <a:off x="2048" y="277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59" name="Freeform 4045"/>
                <p:cNvSpPr>
                  <a:spLocks/>
                </p:cNvSpPr>
                <p:nvPr/>
              </p:nvSpPr>
              <p:spPr bwMode="auto">
                <a:xfrm>
                  <a:off x="2048" y="278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60" name="Freeform 4046"/>
                <p:cNvSpPr>
                  <a:spLocks/>
                </p:cNvSpPr>
                <p:nvPr/>
              </p:nvSpPr>
              <p:spPr bwMode="auto">
                <a:xfrm>
                  <a:off x="2048" y="278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61" name="Freeform 4047"/>
                <p:cNvSpPr>
                  <a:spLocks/>
                </p:cNvSpPr>
                <p:nvPr/>
              </p:nvSpPr>
              <p:spPr bwMode="auto">
                <a:xfrm>
                  <a:off x="2048" y="279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62" name="Freeform 4048"/>
                <p:cNvSpPr>
                  <a:spLocks/>
                </p:cNvSpPr>
                <p:nvPr/>
              </p:nvSpPr>
              <p:spPr bwMode="auto">
                <a:xfrm>
                  <a:off x="2048" y="279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63" name="Freeform 4049"/>
                <p:cNvSpPr>
                  <a:spLocks/>
                </p:cNvSpPr>
                <p:nvPr/>
              </p:nvSpPr>
              <p:spPr bwMode="auto">
                <a:xfrm>
                  <a:off x="2048" y="280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64" name="Freeform 4050"/>
                <p:cNvSpPr>
                  <a:spLocks/>
                </p:cNvSpPr>
                <p:nvPr/>
              </p:nvSpPr>
              <p:spPr bwMode="auto">
                <a:xfrm>
                  <a:off x="2048" y="281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65" name="Freeform 4051"/>
                <p:cNvSpPr>
                  <a:spLocks/>
                </p:cNvSpPr>
                <p:nvPr/>
              </p:nvSpPr>
              <p:spPr bwMode="auto">
                <a:xfrm>
                  <a:off x="2048" y="281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66" name="Freeform 4052"/>
                <p:cNvSpPr>
                  <a:spLocks/>
                </p:cNvSpPr>
                <p:nvPr/>
              </p:nvSpPr>
              <p:spPr bwMode="auto">
                <a:xfrm>
                  <a:off x="2048" y="282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7126" name="Freeform 4054"/>
              <p:cNvSpPr>
                <a:spLocks/>
              </p:cNvSpPr>
              <p:nvPr/>
            </p:nvSpPr>
            <p:spPr bwMode="auto">
              <a:xfrm>
                <a:off x="2048" y="282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27" name="Freeform 4055"/>
              <p:cNvSpPr>
                <a:spLocks/>
              </p:cNvSpPr>
              <p:nvPr/>
            </p:nvSpPr>
            <p:spPr bwMode="auto">
              <a:xfrm>
                <a:off x="2048" y="283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28" name="Freeform 4056"/>
              <p:cNvSpPr>
                <a:spLocks/>
              </p:cNvSpPr>
              <p:nvPr/>
            </p:nvSpPr>
            <p:spPr bwMode="auto">
              <a:xfrm>
                <a:off x="2048" y="284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29" name="Freeform 4057"/>
              <p:cNvSpPr>
                <a:spLocks/>
              </p:cNvSpPr>
              <p:nvPr/>
            </p:nvSpPr>
            <p:spPr bwMode="auto">
              <a:xfrm>
                <a:off x="2048" y="284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30" name="Freeform 4058"/>
              <p:cNvSpPr>
                <a:spLocks/>
              </p:cNvSpPr>
              <p:nvPr/>
            </p:nvSpPr>
            <p:spPr bwMode="auto">
              <a:xfrm>
                <a:off x="2048" y="285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31" name="Freeform 4059"/>
              <p:cNvSpPr>
                <a:spLocks/>
              </p:cNvSpPr>
              <p:nvPr/>
            </p:nvSpPr>
            <p:spPr bwMode="auto">
              <a:xfrm>
                <a:off x="2048" y="285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32" name="Freeform 4060"/>
              <p:cNvSpPr>
                <a:spLocks/>
              </p:cNvSpPr>
              <p:nvPr/>
            </p:nvSpPr>
            <p:spPr bwMode="auto">
              <a:xfrm>
                <a:off x="2048" y="286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33" name="Freeform 4061"/>
              <p:cNvSpPr>
                <a:spLocks/>
              </p:cNvSpPr>
              <p:nvPr/>
            </p:nvSpPr>
            <p:spPr bwMode="auto">
              <a:xfrm>
                <a:off x="2048" y="2871"/>
                <a:ext cx="3" cy="4"/>
              </a:xfrm>
              <a:custGeom>
                <a:avLst/>
                <a:gdLst>
                  <a:gd name="T0" fmla="*/ 3 w 3"/>
                  <a:gd name="T1" fmla="*/ 2 h 4"/>
                  <a:gd name="T2" fmla="*/ 3 w 3"/>
                  <a:gd name="T3" fmla="*/ 0 h 4"/>
                  <a:gd name="T4" fmla="*/ 2 w 3"/>
                  <a:gd name="T5" fmla="*/ 0 h 4"/>
                  <a:gd name="T6" fmla="*/ 0 w 3"/>
                  <a:gd name="T7" fmla="*/ 2 h 4"/>
                  <a:gd name="T8" fmla="*/ 0 w 3"/>
                  <a:gd name="T9" fmla="*/ 2 h 4"/>
                  <a:gd name="T10" fmla="*/ 2 w 3"/>
                  <a:gd name="T11" fmla="*/ 4 h 4"/>
                  <a:gd name="T12" fmla="*/ 2 w 3"/>
                  <a:gd name="T13" fmla="*/ 4 h 4"/>
                  <a:gd name="T14" fmla="*/ 3 w 3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34" name="Freeform 4062"/>
              <p:cNvSpPr>
                <a:spLocks/>
              </p:cNvSpPr>
              <p:nvPr/>
            </p:nvSpPr>
            <p:spPr bwMode="auto">
              <a:xfrm>
                <a:off x="2048" y="287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35" name="Freeform 4063"/>
              <p:cNvSpPr>
                <a:spLocks/>
              </p:cNvSpPr>
              <p:nvPr/>
            </p:nvSpPr>
            <p:spPr bwMode="auto">
              <a:xfrm>
                <a:off x="2048" y="288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36" name="Freeform 4064"/>
              <p:cNvSpPr>
                <a:spLocks/>
              </p:cNvSpPr>
              <p:nvPr/>
            </p:nvSpPr>
            <p:spPr bwMode="auto">
              <a:xfrm>
                <a:off x="2048" y="289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37" name="Freeform 4065"/>
              <p:cNvSpPr>
                <a:spLocks/>
              </p:cNvSpPr>
              <p:nvPr/>
            </p:nvSpPr>
            <p:spPr bwMode="auto">
              <a:xfrm>
                <a:off x="2048" y="289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38" name="Freeform 4066"/>
              <p:cNvSpPr>
                <a:spLocks/>
              </p:cNvSpPr>
              <p:nvPr/>
            </p:nvSpPr>
            <p:spPr bwMode="auto">
              <a:xfrm>
                <a:off x="2048" y="290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39" name="Freeform 4067"/>
              <p:cNvSpPr>
                <a:spLocks/>
              </p:cNvSpPr>
              <p:nvPr/>
            </p:nvSpPr>
            <p:spPr bwMode="auto">
              <a:xfrm>
                <a:off x="2048" y="290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40" name="Freeform 4068"/>
              <p:cNvSpPr>
                <a:spLocks/>
              </p:cNvSpPr>
              <p:nvPr/>
            </p:nvSpPr>
            <p:spPr bwMode="auto">
              <a:xfrm>
                <a:off x="2048" y="291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41" name="Freeform 4069"/>
              <p:cNvSpPr>
                <a:spLocks/>
              </p:cNvSpPr>
              <p:nvPr/>
            </p:nvSpPr>
            <p:spPr bwMode="auto">
              <a:xfrm>
                <a:off x="2048" y="292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42" name="Freeform 4070"/>
              <p:cNvSpPr>
                <a:spLocks/>
              </p:cNvSpPr>
              <p:nvPr/>
            </p:nvSpPr>
            <p:spPr bwMode="auto">
              <a:xfrm>
                <a:off x="2048" y="292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43" name="Freeform 4071"/>
              <p:cNvSpPr>
                <a:spLocks/>
              </p:cNvSpPr>
              <p:nvPr/>
            </p:nvSpPr>
            <p:spPr bwMode="auto">
              <a:xfrm>
                <a:off x="2048" y="293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44" name="Freeform 4072"/>
              <p:cNvSpPr>
                <a:spLocks/>
              </p:cNvSpPr>
              <p:nvPr/>
            </p:nvSpPr>
            <p:spPr bwMode="auto">
              <a:xfrm>
                <a:off x="2048" y="293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45" name="Freeform 4073"/>
              <p:cNvSpPr>
                <a:spLocks/>
              </p:cNvSpPr>
              <p:nvPr/>
            </p:nvSpPr>
            <p:spPr bwMode="auto">
              <a:xfrm>
                <a:off x="2048" y="294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46" name="Freeform 4074"/>
              <p:cNvSpPr>
                <a:spLocks/>
              </p:cNvSpPr>
              <p:nvPr/>
            </p:nvSpPr>
            <p:spPr bwMode="auto">
              <a:xfrm>
                <a:off x="2048" y="295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47" name="Freeform 4075"/>
              <p:cNvSpPr>
                <a:spLocks/>
              </p:cNvSpPr>
              <p:nvPr/>
            </p:nvSpPr>
            <p:spPr bwMode="auto">
              <a:xfrm>
                <a:off x="2048" y="295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48" name="Freeform 4076"/>
              <p:cNvSpPr>
                <a:spLocks/>
              </p:cNvSpPr>
              <p:nvPr/>
            </p:nvSpPr>
            <p:spPr bwMode="auto">
              <a:xfrm>
                <a:off x="2048" y="296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49" name="Freeform 4077"/>
              <p:cNvSpPr>
                <a:spLocks/>
              </p:cNvSpPr>
              <p:nvPr/>
            </p:nvSpPr>
            <p:spPr bwMode="auto">
              <a:xfrm>
                <a:off x="2048" y="296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50" name="Freeform 4078"/>
              <p:cNvSpPr>
                <a:spLocks/>
              </p:cNvSpPr>
              <p:nvPr/>
            </p:nvSpPr>
            <p:spPr bwMode="auto">
              <a:xfrm>
                <a:off x="2048" y="297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51" name="Freeform 4079"/>
              <p:cNvSpPr>
                <a:spLocks/>
              </p:cNvSpPr>
              <p:nvPr/>
            </p:nvSpPr>
            <p:spPr bwMode="auto">
              <a:xfrm>
                <a:off x="2048" y="298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52" name="Freeform 4080"/>
              <p:cNvSpPr>
                <a:spLocks/>
              </p:cNvSpPr>
              <p:nvPr/>
            </p:nvSpPr>
            <p:spPr bwMode="auto">
              <a:xfrm>
                <a:off x="2048" y="298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53" name="Freeform 4081"/>
              <p:cNvSpPr>
                <a:spLocks/>
              </p:cNvSpPr>
              <p:nvPr/>
            </p:nvSpPr>
            <p:spPr bwMode="auto">
              <a:xfrm>
                <a:off x="2048" y="299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54" name="Freeform 4082"/>
              <p:cNvSpPr>
                <a:spLocks/>
              </p:cNvSpPr>
              <p:nvPr/>
            </p:nvSpPr>
            <p:spPr bwMode="auto">
              <a:xfrm>
                <a:off x="2048" y="299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55" name="Freeform 4083"/>
              <p:cNvSpPr>
                <a:spLocks/>
              </p:cNvSpPr>
              <p:nvPr/>
            </p:nvSpPr>
            <p:spPr bwMode="auto">
              <a:xfrm>
                <a:off x="2048" y="300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56" name="Freeform 4084"/>
              <p:cNvSpPr>
                <a:spLocks/>
              </p:cNvSpPr>
              <p:nvPr/>
            </p:nvSpPr>
            <p:spPr bwMode="auto">
              <a:xfrm>
                <a:off x="2048" y="301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57" name="Freeform 4085"/>
              <p:cNvSpPr>
                <a:spLocks/>
              </p:cNvSpPr>
              <p:nvPr/>
            </p:nvSpPr>
            <p:spPr bwMode="auto">
              <a:xfrm>
                <a:off x="2048" y="301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58" name="Freeform 4086"/>
              <p:cNvSpPr>
                <a:spLocks/>
              </p:cNvSpPr>
              <p:nvPr/>
            </p:nvSpPr>
            <p:spPr bwMode="auto">
              <a:xfrm>
                <a:off x="2048" y="302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59" name="Freeform 4087"/>
              <p:cNvSpPr>
                <a:spLocks/>
              </p:cNvSpPr>
              <p:nvPr/>
            </p:nvSpPr>
            <p:spPr bwMode="auto">
              <a:xfrm>
                <a:off x="2048" y="302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60" name="Freeform 4088"/>
              <p:cNvSpPr>
                <a:spLocks/>
              </p:cNvSpPr>
              <p:nvPr/>
            </p:nvSpPr>
            <p:spPr bwMode="auto">
              <a:xfrm>
                <a:off x="2048" y="303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61" name="Freeform 4089"/>
              <p:cNvSpPr>
                <a:spLocks/>
              </p:cNvSpPr>
              <p:nvPr/>
            </p:nvSpPr>
            <p:spPr bwMode="auto">
              <a:xfrm>
                <a:off x="2048" y="304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62" name="Freeform 4090"/>
              <p:cNvSpPr>
                <a:spLocks/>
              </p:cNvSpPr>
              <p:nvPr/>
            </p:nvSpPr>
            <p:spPr bwMode="auto">
              <a:xfrm>
                <a:off x="2048" y="304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63" name="Freeform 4091"/>
              <p:cNvSpPr>
                <a:spLocks/>
              </p:cNvSpPr>
              <p:nvPr/>
            </p:nvSpPr>
            <p:spPr bwMode="auto">
              <a:xfrm>
                <a:off x="2048" y="305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64" name="Freeform 4092"/>
              <p:cNvSpPr>
                <a:spLocks/>
              </p:cNvSpPr>
              <p:nvPr/>
            </p:nvSpPr>
            <p:spPr bwMode="auto">
              <a:xfrm>
                <a:off x="2048" y="305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65" name="Freeform 4093"/>
              <p:cNvSpPr>
                <a:spLocks/>
              </p:cNvSpPr>
              <p:nvPr/>
            </p:nvSpPr>
            <p:spPr bwMode="auto">
              <a:xfrm>
                <a:off x="2048" y="306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66" name="Freeform 4094"/>
              <p:cNvSpPr>
                <a:spLocks/>
              </p:cNvSpPr>
              <p:nvPr/>
            </p:nvSpPr>
            <p:spPr bwMode="auto">
              <a:xfrm>
                <a:off x="2048" y="307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67" name="Freeform 4095"/>
              <p:cNvSpPr>
                <a:spLocks/>
              </p:cNvSpPr>
              <p:nvPr/>
            </p:nvSpPr>
            <p:spPr bwMode="auto">
              <a:xfrm>
                <a:off x="2048" y="307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68" name="Freeform 4096"/>
              <p:cNvSpPr>
                <a:spLocks/>
              </p:cNvSpPr>
              <p:nvPr/>
            </p:nvSpPr>
            <p:spPr bwMode="auto">
              <a:xfrm>
                <a:off x="2048" y="308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69" name="Freeform 4097"/>
              <p:cNvSpPr>
                <a:spLocks/>
              </p:cNvSpPr>
              <p:nvPr/>
            </p:nvSpPr>
            <p:spPr bwMode="auto">
              <a:xfrm>
                <a:off x="2048" y="308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70" name="Freeform 4098"/>
              <p:cNvSpPr>
                <a:spLocks/>
              </p:cNvSpPr>
              <p:nvPr/>
            </p:nvSpPr>
            <p:spPr bwMode="auto">
              <a:xfrm>
                <a:off x="2048" y="309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71" name="Freeform 4099"/>
              <p:cNvSpPr>
                <a:spLocks/>
              </p:cNvSpPr>
              <p:nvPr/>
            </p:nvSpPr>
            <p:spPr bwMode="auto">
              <a:xfrm>
                <a:off x="2048" y="310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72" name="Freeform 4100"/>
              <p:cNvSpPr>
                <a:spLocks/>
              </p:cNvSpPr>
              <p:nvPr/>
            </p:nvSpPr>
            <p:spPr bwMode="auto">
              <a:xfrm>
                <a:off x="2048" y="310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73" name="Freeform 4101"/>
              <p:cNvSpPr>
                <a:spLocks/>
              </p:cNvSpPr>
              <p:nvPr/>
            </p:nvSpPr>
            <p:spPr bwMode="auto">
              <a:xfrm>
                <a:off x="2048" y="311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74" name="Freeform 4102"/>
              <p:cNvSpPr>
                <a:spLocks/>
              </p:cNvSpPr>
              <p:nvPr/>
            </p:nvSpPr>
            <p:spPr bwMode="auto">
              <a:xfrm>
                <a:off x="2048" y="311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75" name="Freeform 4103"/>
              <p:cNvSpPr>
                <a:spLocks/>
              </p:cNvSpPr>
              <p:nvPr/>
            </p:nvSpPr>
            <p:spPr bwMode="auto">
              <a:xfrm>
                <a:off x="2048" y="312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76" name="Freeform 4104"/>
              <p:cNvSpPr>
                <a:spLocks/>
              </p:cNvSpPr>
              <p:nvPr/>
            </p:nvSpPr>
            <p:spPr bwMode="auto">
              <a:xfrm>
                <a:off x="2048" y="313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77" name="Freeform 4105"/>
              <p:cNvSpPr>
                <a:spLocks/>
              </p:cNvSpPr>
              <p:nvPr/>
            </p:nvSpPr>
            <p:spPr bwMode="auto">
              <a:xfrm>
                <a:off x="2048" y="313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78" name="Freeform 4106"/>
              <p:cNvSpPr>
                <a:spLocks/>
              </p:cNvSpPr>
              <p:nvPr/>
            </p:nvSpPr>
            <p:spPr bwMode="auto">
              <a:xfrm>
                <a:off x="2048" y="314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79" name="Freeform 4107"/>
              <p:cNvSpPr>
                <a:spLocks/>
              </p:cNvSpPr>
              <p:nvPr/>
            </p:nvSpPr>
            <p:spPr bwMode="auto">
              <a:xfrm>
                <a:off x="2048" y="314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80" name="Freeform 4108"/>
              <p:cNvSpPr>
                <a:spLocks/>
              </p:cNvSpPr>
              <p:nvPr/>
            </p:nvSpPr>
            <p:spPr bwMode="auto">
              <a:xfrm>
                <a:off x="2048" y="315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81" name="Freeform 4109"/>
              <p:cNvSpPr>
                <a:spLocks/>
              </p:cNvSpPr>
              <p:nvPr/>
            </p:nvSpPr>
            <p:spPr bwMode="auto">
              <a:xfrm>
                <a:off x="2048" y="316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82" name="Freeform 4110"/>
              <p:cNvSpPr>
                <a:spLocks/>
              </p:cNvSpPr>
              <p:nvPr/>
            </p:nvSpPr>
            <p:spPr bwMode="auto">
              <a:xfrm>
                <a:off x="2048" y="316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83" name="Freeform 4111"/>
              <p:cNvSpPr>
                <a:spLocks/>
              </p:cNvSpPr>
              <p:nvPr/>
            </p:nvSpPr>
            <p:spPr bwMode="auto">
              <a:xfrm>
                <a:off x="2048" y="317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84" name="Freeform 4112"/>
              <p:cNvSpPr>
                <a:spLocks/>
              </p:cNvSpPr>
              <p:nvPr/>
            </p:nvSpPr>
            <p:spPr bwMode="auto">
              <a:xfrm>
                <a:off x="2048" y="318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85" name="Freeform 4113"/>
              <p:cNvSpPr>
                <a:spLocks/>
              </p:cNvSpPr>
              <p:nvPr/>
            </p:nvSpPr>
            <p:spPr bwMode="auto">
              <a:xfrm>
                <a:off x="2048" y="318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86" name="Freeform 4114"/>
              <p:cNvSpPr>
                <a:spLocks/>
              </p:cNvSpPr>
              <p:nvPr/>
            </p:nvSpPr>
            <p:spPr bwMode="auto">
              <a:xfrm>
                <a:off x="2048" y="319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87" name="Freeform 4115"/>
              <p:cNvSpPr>
                <a:spLocks/>
              </p:cNvSpPr>
              <p:nvPr/>
            </p:nvSpPr>
            <p:spPr bwMode="auto">
              <a:xfrm>
                <a:off x="2048" y="319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88" name="Freeform 4116"/>
              <p:cNvSpPr>
                <a:spLocks/>
              </p:cNvSpPr>
              <p:nvPr/>
            </p:nvSpPr>
            <p:spPr bwMode="auto">
              <a:xfrm>
                <a:off x="2048" y="320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89" name="Freeform 4117"/>
              <p:cNvSpPr>
                <a:spLocks/>
              </p:cNvSpPr>
              <p:nvPr/>
            </p:nvSpPr>
            <p:spPr bwMode="auto">
              <a:xfrm>
                <a:off x="2048" y="321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90" name="Freeform 4118"/>
              <p:cNvSpPr>
                <a:spLocks/>
              </p:cNvSpPr>
              <p:nvPr/>
            </p:nvSpPr>
            <p:spPr bwMode="auto">
              <a:xfrm>
                <a:off x="2048" y="321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91" name="Freeform 4119"/>
              <p:cNvSpPr>
                <a:spLocks/>
              </p:cNvSpPr>
              <p:nvPr/>
            </p:nvSpPr>
            <p:spPr bwMode="auto">
              <a:xfrm>
                <a:off x="2048" y="322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92" name="Freeform 4120"/>
              <p:cNvSpPr>
                <a:spLocks/>
              </p:cNvSpPr>
              <p:nvPr/>
            </p:nvSpPr>
            <p:spPr bwMode="auto">
              <a:xfrm>
                <a:off x="2048" y="322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93" name="Freeform 4121"/>
              <p:cNvSpPr>
                <a:spLocks/>
              </p:cNvSpPr>
              <p:nvPr/>
            </p:nvSpPr>
            <p:spPr bwMode="auto">
              <a:xfrm>
                <a:off x="2048" y="323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94" name="Freeform 4122"/>
              <p:cNvSpPr>
                <a:spLocks/>
              </p:cNvSpPr>
              <p:nvPr/>
            </p:nvSpPr>
            <p:spPr bwMode="auto">
              <a:xfrm>
                <a:off x="2048" y="324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95" name="Freeform 4123"/>
              <p:cNvSpPr>
                <a:spLocks/>
              </p:cNvSpPr>
              <p:nvPr/>
            </p:nvSpPr>
            <p:spPr bwMode="auto">
              <a:xfrm>
                <a:off x="2048" y="324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96" name="Freeform 4124"/>
              <p:cNvSpPr>
                <a:spLocks/>
              </p:cNvSpPr>
              <p:nvPr/>
            </p:nvSpPr>
            <p:spPr bwMode="auto">
              <a:xfrm>
                <a:off x="2048" y="325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97" name="Freeform 4125"/>
              <p:cNvSpPr>
                <a:spLocks/>
              </p:cNvSpPr>
              <p:nvPr/>
            </p:nvSpPr>
            <p:spPr bwMode="auto">
              <a:xfrm>
                <a:off x="2048" y="325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98" name="Freeform 4126"/>
              <p:cNvSpPr>
                <a:spLocks/>
              </p:cNvSpPr>
              <p:nvPr/>
            </p:nvSpPr>
            <p:spPr bwMode="auto">
              <a:xfrm>
                <a:off x="2048" y="326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199" name="Freeform 4127"/>
              <p:cNvSpPr>
                <a:spLocks/>
              </p:cNvSpPr>
              <p:nvPr/>
            </p:nvSpPr>
            <p:spPr bwMode="auto">
              <a:xfrm>
                <a:off x="2048" y="327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00" name="Freeform 4128"/>
              <p:cNvSpPr>
                <a:spLocks/>
              </p:cNvSpPr>
              <p:nvPr/>
            </p:nvSpPr>
            <p:spPr bwMode="auto">
              <a:xfrm>
                <a:off x="2048" y="327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01" name="Freeform 4129"/>
              <p:cNvSpPr>
                <a:spLocks/>
              </p:cNvSpPr>
              <p:nvPr/>
            </p:nvSpPr>
            <p:spPr bwMode="auto">
              <a:xfrm>
                <a:off x="2048" y="328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02" name="Freeform 4130"/>
              <p:cNvSpPr>
                <a:spLocks/>
              </p:cNvSpPr>
              <p:nvPr/>
            </p:nvSpPr>
            <p:spPr bwMode="auto">
              <a:xfrm>
                <a:off x="2048" y="328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03" name="Freeform 4131"/>
              <p:cNvSpPr>
                <a:spLocks/>
              </p:cNvSpPr>
              <p:nvPr/>
            </p:nvSpPr>
            <p:spPr bwMode="auto">
              <a:xfrm>
                <a:off x="2048" y="329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04" name="Freeform 4132"/>
              <p:cNvSpPr>
                <a:spLocks/>
              </p:cNvSpPr>
              <p:nvPr/>
            </p:nvSpPr>
            <p:spPr bwMode="auto">
              <a:xfrm>
                <a:off x="2048" y="330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05" name="Freeform 4133"/>
              <p:cNvSpPr>
                <a:spLocks/>
              </p:cNvSpPr>
              <p:nvPr/>
            </p:nvSpPr>
            <p:spPr bwMode="auto">
              <a:xfrm>
                <a:off x="2048" y="330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06" name="Freeform 4134"/>
              <p:cNvSpPr>
                <a:spLocks/>
              </p:cNvSpPr>
              <p:nvPr/>
            </p:nvSpPr>
            <p:spPr bwMode="auto">
              <a:xfrm>
                <a:off x="2048" y="331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07" name="Freeform 4135"/>
              <p:cNvSpPr>
                <a:spLocks/>
              </p:cNvSpPr>
              <p:nvPr/>
            </p:nvSpPr>
            <p:spPr bwMode="auto">
              <a:xfrm>
                <a:off x="2048" y="331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08" name="Freeform 4136"/>
              <p:cNvSpPr>
                <a:spLocks/>
              </p:cNvSpPr>
              <p:nvPr/>
            </p:nvSpPr>
            <p:spPr bwMode="auto">
              <a:xfrm>
                <a:off x="2048" y="332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09" name="Freeform 4137"/>
              <p:cNvSpPr>
                <a:spLocks/>
              </p:cNvSpPr>
              <p:nvPr/>
            </p:nvSpPr>
            <p:spPr bwMode="auto">
              <a:xfrm>
                <a:off x="2048" y="333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10" name="Freeform 4138"/>
              <p:cNvSpPr>
                <a:spLocks/>
              </p:cNvSpPr>
              <p:nvPr/>
            </p:nvSpPr>
            <p:spPr bwMode="auto">
              <a:xfrm>
                <a:off x="2048" y="333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11" name="Freeform 4139"/>
              <p:cNvSpPr>
                <a:spLocks/>
              </p:cNvSpPr>
              <p:nvPr/>
            </p:nvSpPr>
            <p:spPr bwMode="auto">
              <a:xfrm>
                <a:off x="2048" y="334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12" name="Freeform 4140"/>
              <p:cNvSpPr>
                <a:spLocks/>
              </p:cNvSpPr>
              <p:nvPr/>
            </p:nvSpPr>
            <p:spPr bwMode="auto">
              <a:xfrm>
                <a:off x="2048" y="334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13" name="Freeform 4141"/>
              <p:cNvSpPr>
                <a:spLocks/>
              </p:cNvSpPr>
              <p:nvPr/>
            </p:nvSpPr>
            <p:spPr bwMode="auto">
              <a:xfrm>
                <a:off x="2048" y="335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14" name="Freeform 4142"/>
              <p:cNvSpPr>
                <a:spLocks/>
              </p:cNvSpPr>
              <p:nvPr/>
            </p:nvSpPr>
            <p:spPr bwMode="auto">
              <a:xfrm>
                <a:off x="2048" y="336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15" name="Freeform 4143"/>
              <p:cNvSpPr>
                <a:spLocks/>
              </p:cNvSpPr>
              <p:nvPr/>
            </p:nvSpPr>
            <p:spPr bwMode="auto">
              <a:xfrm>
                <a:off x="2048" y="336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16" name="Freeform 4144"/>
              <p:cNvSpPr>
                <a:spLocks/>
              </p:cNvSpPr>
              <p:nvPr/>
            </p:nvSpPr>
            <p:spPr bwMode="auto">
              <a:xfrm>
                <a:off x="2048" y="337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17" name="Freeform 4145"/>
              <p:cNvSpPr>
                <a:spLocks/>
              </p:cNvSpPr>
              <p:nvPr/>
            </p:nvSpPr>
            <p:spPr bwMode="auto">
              <a:xfrm>
                <a:off x="2048" y="337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18" name="Freeform 4146"/>
              <p:cNvSpPr>
                <a:spLocks/>
              </p:cNvSpPr>
              <p:nvPr/>
            </p:nvSpPr>
            <p:spPr bwMode="auto">
              <a:xfrm>
                <a:off x="2048" y="338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19" name="Freeform 4147"/>
              <p:cNvSpPr>
                <a:spLocks/>
              </p:cNvSpPr>
              <p:nvPr/>
            </p:nvSpPr>
            <p:spPr bwMode="auto">
              <a:xfrm>
                <a:off x="2048" y="339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20" name="Freeform 4148"/>
              <p:cNvSpPr>
                <a:spLocks/>
              </p:cNvSpPr>
              <p:nvPr/>
            </p:nvSpPr>
            <p:spPr bwMode="auto">
              <a:xfrm>
                <a:off x="2048" y="339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21" name="Freeform 4149"/>
              <p:cNvSpPr>
                <a:spLocks/>
              </p:cNvSpPr>
              <p:nvPr/>
            </p:nvSpPr>
            <p:spPr bwMode="auto">
              <a:xfrm>
                <a:off x="2048" y="340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22" name="Freeform 4150"/>
              <p:cNvSpPr>
                <a:spLocks/>
              </p:cNvSpPr>
              <p:nvPr/>
            </p:nvSpPr>
            <p:spPr bwMode="auto">
              <a:xfrm>
                <a:off x="2048" y="340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23" name="Freeform 4151"/>
              <p:cNvSpPr>
                <a:spLocks/>
              </p:cNvSpPr>
              <p:nvPr/>
            </p:nvSpPr>
            <p:spPr bwMode="auto">
              <a:xfrm>
                <a:off x="2048" y="341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24" name="Freeform 4152"/>
              <p:cNvSpPr>
                <a:spLocks/>
              </p:cNvSpPr>
              <p:nvPr/>
            </p:nvSpPr>
            <p:spPr bwMode="auto">
              <a:xfrm>
                <a:off x="2048" y="342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25" name="Freeform 4153"/>
              <p:cNvSpPr>
                <a:spLocks/>
              </p:cNvSpPr>
              <p:nvPr/>
            </p:nvSpPr>
            <p:spPr bwMode="auto">
              <a:xfrm>
                <a:off x="2048" y="342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26" name="Freeform 4154"/>
              <p:cNvSpPr>
                <a:spLocks/>
              </p:cNvSpPr>
              <p:nvPr/>
            </p:nvSpPr>
            <p:spPr bwMode="auto">
              <a:xfrm>
                <a:off x="2048" y="343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27" name="Freeform 4155"/>
              <p:cNvSpPr>
                <a:spLocks/>
              </p:cNvSpPr>
              <p:nvPr/>
            </p:nvSpPr>
            <p:spPr bwMode="auto">
              <a:xfrm>
                <a:off x="2048" y="343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28" name="Freeform 4156"/>
              <p:cNvSpPr>
                <a:spLocks/>
              </p:cNvSpPr>
              <p:nvPr/>
            </p:nvSpPr>
            <p:spPr bwMode="auto">
              <a:xfrm>
                <a:off x="2048" y="344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29" name="Freeform 4157"/>
              <p:cNvSpPr>
                <a:spLocks/>
              </p:cNvSpPr>
              <p:nvPr/>
            </p:nvSpPr>
            <p:spPr bwMode="auto">
              <a:xfrm>
                <a:off x="2048" y="345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30" name="Freeform 4158"/>
              <p:cNvSpPr>
                <a:spLocks/>
              </p:cNvSpPr>
              <p:nvPr/>
            </p:nvSpPr>
            <p:spPr bwMode="auto">
              <a:xfrm>
                <a:off x="2048" y="345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31" name="Freeform 4159"/>
              <p:cNvSpPr>
                <a:spLocks/>
              </p:cNvSpPr>
              <p:nvPr/>
            </p:nvSpPr>
            <p:spPr bwMode="auto">
              <a:xfrm>
                <a:off x="2048" y="346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32" name="Freeform 4160"/>
              <p:cNvSpPr>
                <a:spLocks/>
              </p:cNvSpPr>
              <p:nvPr/>
            </p:nvSpPr>
            <p:spPr bwMode="auto">
              <a:xfrm>
                <a:off x="2048" y="346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33" name="Freeform 4161"/>
              <p:cNvSpPr>
                <a:spLocks/>
              </p:cNvSpPr>
              <p:nvPr/>
            </p:nvSpPr>
            <p:spPr bwMode="auto">
              <a:xfrm>
                <a:off x="2048" y="347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34" name="Freeform 4162"/>
              <p:cNvSpPr>
                <a:spLocks/>
              </p:cNvSpPr>
              <p:nvPr/>
            </p:nvSpPr>
            <p:spPr bwMode="auto">
              <a:xfrm>
                <a:off x="2048" y="348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35" name="Freeform 4163"/>
              <p:cNvSpPr>
                <a:spLocks/>
              </p:cNvSpPr>
              <p:nvPr/>
            </p:nvSpPr>
            <p:spPr bwMode="auto">
              <a:xfrm>
                <a:off x="2048" y="348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36" name="Freeform 4164"/>
              <p:cNvSpPr>
                <a:spLocks/>
              </p:cNvSpPr>
              <p:nvPr/>
            </p:nvSpPr>
            <p:spPr bwMode="auto">
              <a:xfrm>
                <a:off x="2048" y="349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37" name="Freeform 4165"/>
              <p:cNvSpPr>
                <a:spLocks/>
              </p:cNvSpPr>
              <p:nvPr/>
            </p:nvSpPr>
            <p:spPr bwMode="auto">
              <a:xfrm>
                <a:off x="2048" y="350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38" name="Freeform 4166"/>
              <p:cNvSpPr>
                <a:spLocks/>
              </p:cNvSpPr>
              <p:nvPr/>
            </p:nvSpPr>
            <p:spPr bwMode="auto">
              <a:xfrm>
                <a:off x="2048" y="350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39" name="Freeform 4167"/>
              <p:cNvSpPr>
                <a:spLocks/>
              </p:cNvSpPr>
              <p:nvPr/>
            </p:nvSpPr>
            <p:spPr bwMode="auto">
              <a:xfrm>
                <a:off x="2048" y="351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40" name="Freeform 4168"/>
              <p:cNvSpPr>
                <a:spLocks/>
              </p:cNvSpPr>
              <p:nvPr/>
            </p:nvSpPr>
            <p:spPr bwMode="auto">
              <a:xfrm>
                <a:off x="2048" y="351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41" name="Freeform 4169"/>
              <p:cNvSpPr>
                <a:spLocks/>
              </p:cNvSpPr>
              <p:nvPr/>
            </p:nvSpPr>
            <p:spPr bwMode="auto">
              <a:xfrm>
                <a:off x="2048" y="352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42" name="Freeform 4170"/>
              <p:cNvSpPr>
                <a:spLocks/>
              </p:cNvSpPr>
              <p:nvPr/>
            </p:nvSpPr>
            <p:spPr bwMode="auto">
              <a:xfrm>
                <a:off x="2048" y="353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43" name="Freeform 4171"/>
              <p:cNvSpPr>
                <a:spLocks/>
              </p:cNvSpPr>
              <p:nvPr/>
            </p:nvSpPr>
            <p:spPr bwMode="auto">
              <a:xfrm>
                <a:off x="2048" y="353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44" name="Freeform 4172"/>
              <p:cNvSpPr>
                <a:spLocks/>
              </p:cNvSpPr>
              <p:nvPr/>
            </p:nvSpPr>
            <p:spPr bwMode="auto">
              <a:xfrm>
                <a:off x="2048" y="354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45" name="Freeform 4173"/>
              <p:cNvSpPr>
                <a:spLocks/>
              </p:cNvSpPr>
              <p:nvPr/>
            </p:nvSpPr>
            <p:spPr bwMode="auto">
              <a:xfrm>
                <a:off x="2048" y="354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46" name="Freeform 4174"/>
              <p:cNvSpPr>
                <a:spLocks/>
              </p:cNvSpPr>
              <p:nvPr/>
            </p:nvSpPr>
            <p:spPr bwMode="auto">
              <a:xfrm>
                <a:off x="2048" y="355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47" name="Freeform 4175"/>
              <p:cNvSpPr>
                <a:spLocks/>
              </p:cNvSpPr>
              <p:nvPr/>
            </p:nvSpPr>
            <p:spPr bwMode="auto">
              <a:xfrm>
                <a:off x="2048" y="356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48" name="Freeform 4176"/>
              <p:cNvSpPr>
                <a:spLocks/>
              </p:cNvSpPr>
              <p:nvPr/>
            </p:nvSpPr>
            <p:spPr bwMode="auto">
              <a:xfrm>
                <a:off x="2048" y="356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49" name="Freeform 4177"/>
              <p:cNvSpPr>
                <a:spLocks/>
              </p:cNvSpPr>
              <p:nvPr/>
            </p:nvSpPr>
            <p:spPr bwMode="auto">
              <a:xfrm>
                <a:off x="2048" y="357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50" name="Freeform 4178"/>
              <p:cNvSpPr>
                <a:spLocks/>
              </p:cNvSpPr>
              <p:nvPr/>
            </p:nvSpPr>
            <p:spPr bwMode="auto">
              <a:xfrm>
                <a:off x="2048" y="357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51" name="Freeform 4179"/>
              <p:cNvSpPr>
                <a:spLocks/>
              </p:cNvSpPr>
              <p:nvPr/>
            </p:nvSpPr>
            <p:spPr bwMode="auto">
              <a:xfrm>
                <a:off x="2048" y="358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52" name="Freeform 4180"/>
              <p:cNvSpPr>
                <a:spLocks/>
              </p:cNvSpPr>
              <p:nvPr/>
            </p:nvSpPr>
            <p:spPr bwMode="auto">
              <a:xfrm>
                <a:off x="2048" y="359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53" name="Freeform 4181"/>
              <p:cNvSpPr>
                <a:spLocks/>
              </p:cNvSpPr>
              <p:nvPr/>
            </p:nvSpPr>
            <p:spPr bwMode="auto">
              <a:xfrm>
                <a:off x="2048" y="359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54" name="Freeform 4182"/>
              <p:cNvSpPr>
                <a:spLocks/>
              </p:cNvSpPr>
              <p:nvPr/>
            </p:nvSpPr>
            <p:spPr bwMode="auto">
              <a:xfrm>
                <a:off x="2048" y="360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55" name="Freeform 4183"/>
              <p:cNvSpPr>
                <a:spLocks/>
              </p:cNvSpPr>
              <p:nvPr/>
            </p:nvSpPr>
            <p:spPr bwMode="auto">
              <a:xfrm>
                <a:off x="2048" y="360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56" name="Freeform 4184"/>
              <p:cNvSpPr>
                <a:spLocks/>
              </p:cNvSpPr>
              <p:nvPr/>
            </p:nvSpPr>
            <p:spPr bwMode="auto">
              <a:xfrm>
                <a:off x="2048" y="361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57" name="Freeform 4185"/>
              <p:cNvSpPr>
                <a:spLocks/>
              </p:cNvSpPr>
              <p:nvPr/>
            </p:nvSpPr>
            <p:spPr bwMode="auto">
              <a:xfrm>
                <a:off x="2048" y="362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58" name="Freeform 4186"/>
              <p:cNvSpPr>
                <a:spLocks/>
              </p:cNvSpPr>
              <p:nvPr/>
            </p:nvSpPr>
            <p:spPr bwMode="auto">
              <a:xfrm>
                <a:off x="2048" y="362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59" name="Freeform 4187"/>
              <p:cNvSpPr>
                <a:spLocks/>
              </p:cNvSpPr>
              <p:nvPr/>
            </p:nvSpPr>
            <p:spPr bwMode="auto">
              <a:xfrm>
                <a:off x="2048" y="363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60" name="Freeform 4188"/>
              <p:cNvSpPr>
                <a:spLocks/>
              </p:cNvSpPr>
              <p:nvPr/>
            </p:nvSpPr>
            <p:spPr bwMode="auto">
              <a:xfrm>
                <a:off x="2048" y="363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61" name="Freeform 4189"/>
              <p:cNvSpPr>
                <a:spLocks/>
              </p:cNvSpPr>
              <p:nvPr/>
            </p:nvSpPr>
            <p:spPr bwMode="auto">
              <a:xfrm>
                <a:off x="2048" y="364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62" name="Freeform 4190"/>
              <p:cNvSpPr>
                <a:spLocks/>
              </p:cNvSpPr>
              <p:nvPr/>
            </p:nvSpPr>
            <p:spPr bwMode="auto">
              <a:xfrm>
                <a:off x="2048" y="365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63" name="Freeform 4191"/>
              <p:cNvSpPr>
                <a:spLocks/>
              </p:cNvSpPr>
              <p:nvPr/>
            </p:nvSpPr>
            <p:spPr bwMode="auto">
              <a:xfrm>
                <a:off x="2048" y="365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64" name="Freeform 4192"/>
              <p:cNvSpPr>
                <a:spLocks/>
              </p:cNvSpPr>
              <p:nvPr/>
            </p:nvSpPr>
            <p:spPr bwMode="auto">
              <a:xfrm>
                <a:off x="2048" y="366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65" name="Freeform 4193"/>
              <p:cNvSpPr>
                <a:spLocks/>
              </p:cNvSpPr>
              <p:nvPr/>
            </p:nvSpPr>
            <p:spPr bwMode="auto">
              <a:xfrm>
                <a:off x="2048" y="366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266" name="Freeform 4194"/>
              <p:cNvSpPr>
                <a:spLocks/>
              </p:cNvSpPr>
              <p:nvPr/>
            </p:nvSpPr>
            <p:spPr bwMode="auto">
              <a:xfrm>
                <a:off x="2048" y="367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16415" name="Group 4538"/>
            <p:cNvGrpSpPr>
              <a:grpSpLocks/>
            </p:cNvGrpSpPr>
            <p:nvPr/>
          </p:nvGrpSpPr>
          <p:grpSpPr bwMode="auto">
            <a:xfrm>
              <a:off x="2327" y="1621"/>
              <a:ext cx="3" cy="2057"/>
              <a:chOff x="2327" y="1621"/>
              <a:chExt cx="3" cy="2057"/>
            </a:xfrm>
          </p:grpSpPr>
          <p:grpSp>
            <p:nvGrpSpPr>
              <p:cNvPr id="16783" name="Group 4396"/>
              <p:cNvGrpSpPr>
                <a:grpSpLocks/>
              </p:cNvGrpSpPr>
              <p:nvPr/>
            </p:nvGrpSpPr>
            <p:grpSpPr bwMode="auto">
              <a:xfrm>
                <a:off x="2327" y="1621"/>
                <a:ext cx="3" cy="1205"/>
                <a:chOff x="2327" y="1621"/>
                <a:chExt cx="3" cy="1205"/>
              </a:xfrm>
            </p:grpSpPr>
            <p:sp>
              <p:nvSpPr>
                <p:cNvPr id="16925" name="Freeform 4196"/>
                <p:cNvSpPr>
                  <a:spLocks/>
                </p:cNvSpPr>
                <p:nvPr/>
              </p:nvSpPr>
              <p:spPr bwMode="auto">
                <a:xfrm>
                  <a:off x="2327" y="162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2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26" name="Freeform 4197"/>
                <p:cNvSpPr>
                  <a:spLocks/>
                </p:cNvSpPr>
                <p:nvPr/>
              </p:nvSpPr>
              <p:spPr bwMode="auto">
                <a:xfrm>
                  <a:off x="2327" y="162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27" name="Freeform 4198"/>
                <p:cNvSpPr>
                  <a:spLocks/>
                </p:cNvSpPr>
                <p:nvPr/>
              </p:nvSpPr>
              <p:spPr bwMode="auto">
                <a:xfrm>
                  <a:off x="2327" y="163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28" name="Freeform 4199"/>
                <p:cNvSpPr>
                  <a:spLocks/>
                </p:cNvSpPr>
                <p:nvPr/>
              </p:nvSpPr>
              <p:spPr bwMode="auto">
                <a:xfrm>
                  <a:off x="2327" y="163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29" name="Freeform 4200"/>
                <p:cNvSpPr>
                  <a:spLocks/>
                </p:cNvSpPr>
                <p:nvPr/>
              </p:nvSpPr>
              <p:spPr bwMode="auto">
                <a:xfrm>
                  <a:off x="2327" y="164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30" name="Freeform 4201"/>
                <p:cNvSpPr>
                  <a:spLocks/>
                </p:cNvSpPr>
                <p:nvPr/>
              </p:nvSpPr>
              <p:spPr bwMode="auto">
                <a:xfrm>
                  <a:off x="2327" y="165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31" name="Freeform 4202"/>
                <p:cNvSpPr>
                  <a:spLocks/>
                </p:cNvSpPr>
                <p:nvPr/>
              </p:nvSpPr>
              <p:spPr bwMode="auto">
                <a:xfrm>
                  <a:off x="2327" y="165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32" name="Freeform 4203"/>
                <p:cNvSpPr>
                  <a:spLocks/>
                </p:cNvSpPr>
                <p:nvPr/>
              </p:nvSpPr>
              <p:spPr bwMode="auto">
                <a:xfrm>
                  <a:off x="2327" y="166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33" name="Freeform 4204"/>
                <p:cNvSpPr>
                  <a:spLocks/>
                </p:cNvSpPr>
                <p:nvPr/>
              </p:nvSpPr>
              <p:spPr bwMode="auto">
                <a:xfrm>
                  <a:off x="2327" y="167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34" name="Freeform 4205"/>
                <p:cNvSpPr>
                  <a:spLocks/>
                </p:cNvSpPr>
                <p:nvPr/>
              </p:nvSpPr>
              <p:spPr bwMode="auto">
                <a:xfrm>
                  <a:off x="2327" y="167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35" name="Freeform 4206"/>
                <p:cNvSpPr>
                  <a:spLocks/>
                </p:cNvSpPr>
                <p:nvPr/>
              </p:nvSpPr>
              <p:spPr bwMode="auto">
                <a:xfrm>
                  <a:off x="2327" y="168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36" name="Freeform 4207"/>
                <p:cNvSpPr>
                  <a:spLocks/>
                </p:cNvSpPr>
                <p:nvPr/>
              </p:nvSpPr>
              <p:spPr bwMode="auto">
                <a:xfrm>
                  <a:off x="2327" y="168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37" name="Freeform 4208"/>
                <p:cNvSpPr>
                  <a:spLocks/>
                </p:cNvSpPr>
                <p:nvPr/>
              </p:nvSpPr>
              <p:spPr bwMode="auto">
                <a:xfrm>
                  <a:off x="2327" y="169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38" name="Freeform 4209"/>
                <p:cNvSpPr>
                  <a:spLocks/>
                </p:cNvSpPr>
                <p:nvPr/>
              </p:nvSpPr>
              <p:spPr bwMode="auto">
                <a:xfrm>
                  <a:off x="2327" y="170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39" name="Freeform 4210"/>
                <p:cNvSpPr>
                  <a:spLocks/>
                </p:cNvSpPr>
                <p:nvPr/>
              </p:nvSpPr>
              <p:spPr bwMode="auto">
                <a:xfrm>
                  <a:off x="2327" y="170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40" name="Freeform 4211"/>
                <p:cNvSpPr>
                  <a:spLocks/>
                </p:cNvSpPr>
                <p:nvPr/>
              </p:nvSpPr>
              <p:spPr bwMode="auto">
                <a:xfrm>
                  <a:off x="2327" y="171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41" name="Freeform 4212"/>
                <p:cNvSpPr>
                  <a:spLocks/>
                </p:cNvSpPr>
                <p:nvPr/>
              </p:nvSpPr>
              <p:spPr bwMode="auto">
                <a:xfrm>
                  <a:off x="2327" y="171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42" name="Freeform 4213"/>
                <p:cNvSpPr>
                  <a:spLocks/>
                </p:cNvSpPr>
                <p:nvPr/>
              </p:nvSpPr>
              <p:spPr bwMode="auto">
                <a:xfrm>
                  <a:off x="2327" y="172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43" name="Freeform 4214"/>
                <p:cNvSpPr>
                  <a:spLocks/>
                </p:cNvSpPr>
                <p:nvPr/>
              </p:nvSpPr>
              <p:spPr bwMode="auto">
                <a:xfrm>
                  <a:off x="2327" y="173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44" name="Freeform 4215"/>
                <p:cNvSpPr>
                  <a:spLocks/>
                </p:cNvSpPr>
                <p:nvPr/>
              </p:nvSpPr>
              <p:spPr bwMode="auto">
                <a:xfrm>
                  <a:off x="2327" y="173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45" name="Freeform 4216"/>
                <p:cNvSpPr>
                  <a:spLocks/>
                </p:cNvSpPr>
                <p:nvPr/>
              </p:nvSpPr>
              <p:spPr bwMode="auto">
                <a:xfrm>
                  <a:off x="2327" y="174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46" name="Freeform 4217"/>
                <p:cNvSpPr>
                  <a:spLocks/>
                </p:cNvSpPr>
                <p:nvPr/>
              </p:nvSpPr>
              <p:spPr bwMode="auto">
                <a:xfrm>
                  <a:off x="2327" y="174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47" name="Freeform 4218"/>
                <p:cNvSpPr>
                  <a:spLocks/>
                </p:cNvSpPr>
                <p:nvPr/>
              </p:nvSpPr>
              <p:spPr bwMode="auto">
                <a:xfrm>
                  <a:off x="2327" y="175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48" name="Freeform 4219"/>
                <p:cNvSpPr>
                  <a:spLocks/>
                </p:cNvSpPr>
                <p:nvPr/>
              </p:nvSpPr>
              <p:spPr bwMode="auto">
                <a:xfrm>
                  <a:off x="2327" y="176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49" name="Freeform 4220"/>
                <p:cNvSpPr>
                  <a:spLocks/>
                </p:cNvSpPr>
                <p:nvPr/>
              </p:nvSpPr>
              <p:spPr bwMode="auto">
                <a:xfrm>
                  <a:off x="2327" y="176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50" name="Freeform 4221"/>
                <p:cNvSpPr>
                  <a:spLocks/>
                </p:cNvSpPr>
                <p:nvPr/>
              </p:nvSpPr>
              <p:spPr bwMode="auto">
                <a:xfrm>
                  <a:off x="2327" y="177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51" name="Freeform 4222"/>
                <p:cNvSpPr>
                  <a:spLocks/>
                </p:cNvSpPr>
                <p:nvPr/>
              </p:nvSpPr>
              <p:spPr bwMode="auto">
                <a:xfrm>
                  <a:off x="2327" y="177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52" name="Freeform 4223"/>
                <p:cNvSpPr>
                  <a:spLocks/>
                </p:cNvSpPr>
                <p:nvPr/>
              </p:nvSpPr>
              <p:spPr bwMode="auto">
                <a:xfrm>
                  <a:off x="2327" y="178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53" name="Freeform 4224"/>
                <p:cNvSpPr>
                  <a:spLocks/>
                </p:cNvSpPr>
                <p:nvPr/>
              </p:nvSpPr>
              <p:spPr bwMode="auto">
                <a:xfrm>
                  <a:off x="2327" y="179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54" name="Freeform 4225"/>
                <p:cNvSpPr>
                  <a:spLocks/>
                </p:cNvSpPr>
                <p:nvPr/>
              </p:nvSpPr>
              <p:spPr bwMode="auto">
                <a:xfrm>
                  <a:off x="2327" y="179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55" name="Freeform 4226"/>
                <p:cNvSpPr>
                  <a:spLocks/>
                </p:cNvSpPr>
                <p:nvPr/>
              </p:nvSpPr>
              <p:spPr bwMode="auto">
                <a:xfrm>
                  <a:off x="2327" y="180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56" name="Freeform 4227"/>
                <p:cNvSpPr>
                  <a:spLocks/>
                </p:cNvSpPr>
                <p:nvPr/>
              </p:nvSpPr>
              <p:spPr bwMode="auto">
                <a:xfrm>
                  <a:off x="2327" y="180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57" name="Freeform 4228"/>
                <p:cNvSpPr>
                  <a:spLocks/>
                </p:cNvSpPr>
                <p:nvPr/>
              </p:nvSpPr>
              <p:spPr bwMode="auto">
                <a:xfrm>
                  <a:off x="2327" y="181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58" name="Freeform 4229"/>
                <p:cNvSpPr>
                  <a:spLocks/>
                </p:cNvSpPr>
                <p:nvPr/>
              </p:nvSpPr>
              <p:spPr bwMode="auto">
                <a:xfrm>
                  <a:off x="2327" y="182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59" name="Freeform 4230"/>
                <p:cNvSpPr>
                  <a:spLocks/>
                </p:cNvSpPr>
                <p:nvPr/>
              </p:nvSpPr>
              <p:spPr bwMode="auto">
                <a:xfrm>
                  <a:off x="2327" y="182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60" name="Freeform 4231"/>
                <p:cNvSpPr>
                  <a:spLocks/>
                </p:cNvSpPr>
                <p:nvPr/>
              </p:nvSpPr>
              <p:spPr bwMode="auto">
                <a:xfrm>
                  <a:off x="2327" y="183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61" name="Freeform 4232"/>
                <p:cNvSpPr>
                  <a:spLocks/>
                </p:cNvSpPr>
                <p:nvPr/>
              </p:nvSpPr>
              <p:spPr bwMode="auto">
                <a:xfrm>
                  <a:off x="2327" y="183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62" name="Freeform 4233"/>
                <p:cNvSpPr>
                  <a:spLocks/>
                </p:cNvSpPr>
                <p:nvPr/>
              </p:nvSpPr>
              <p:spPr bwMode="auto">
                <a:xfrm>
                  <a:off x="2327" y="184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63" name="Freeform 4234"/>
                <p:cNvSpPr>
                  <a:spLocks/>
                </p:cNvSpPr>
                <p:nvPr/>
              </p:nvSpPr>
              <p:spPr bwMode="auto">
                <a:xfrm>
                  <a:off x="2327" y="185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64" name="Freeform 4235"/>
                <p:cNvSpPr>
                  <a:spLocks/>
                </p:cNvSpPr>
                <p:nvPr/>
              </p:nvSpPr>
              <p:spPr bwMode="auto">
                <a:xfrm>
                  <a:off x="2327" y="185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65" name="Freeform 4236"/>
                <p:cNvSpPr>
                  <a:spLocks/>
                </p:cNvSpPr>
                <p:nvPr/>
              </p:nvSpPr>
              <p:spPr bwMode="auto">
                <a:xfrm>
                  <a:off x="2327" y="186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66" name="Freeform 4237"/>
                <p:cNvSpPr>
                  <a:spLocks/>
                </p:cNvSpPr>
                <p:nvPr/>
              </p:nvSpPr>
              <p:spPr bwMode="auto">
                <a:xfrm>
                  <a:off x="2327" y="186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67" name="Freeform 4238"/>
                <p:cNvSpPr>
                  <a:spLocks/>
                </p:cNvSpPr>
                <p:nvPr/>
              </p:nvSpPr>
              <p:spPr bwMode="auto">
                <a:xfrm>
                  <a:off x="2327" y="187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68" name="Freeform 4239"/>
                <p:cNvSpPr>
                  <a:spLocks/>
                </p:cNvSpPr>
                <p:nvPr/>
              </p:nvSpPr>
              <p:spPr bwMode="auto">
                <a:xfrm>
                  <a:off x="2327" y="188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69" name="Freeform 4240"/>
                <p:cNvSpPr>
                  <a:spLocks/>
                </p:cNvSpPr>
                <p:nvPr/>
              </p:nvSpPr>
              <p:spPr bwMode="auto">
                <a:xfrm>
                  <a:off x="2327" y="188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70" name="Freeform 4241"/>
                <p:cNvSpPr>
                  <a:spLocks/>
                </p:cNvSpPr>
                <p:nvPr/>
              </p:nvSpPr>
              <p:spPr bwMode="auto">
                <a:xfrm>
                  <a:off x="2327" y="189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71" name="Freeform 4242"/>
                <p:cNvSpPr>
                  <a:spLocks/>
                </p:cNvSpPr>
                <p:nvPr/>
              </p:nvSpPr>
              <p:spPr bwMode="auto">
                <a:xfrm>
                  <a:off x="2327" y="189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72" name="Freeform 4243"/>
                <p:cNvSpPr>
                  <a:spLocks/>
                </p:cNvSpPr>
                <p:nvPr/>
              </p:nvSpPr>
              <p:spPr bwMode="auto">
                <a:xfrm>
                  <a:off x="2327" y="190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73" name="Freeform 4244"/>
                <p:cNvSpPr>
                  <a:spLocks/>
                </p:cNvSpPr>
                <p:nvPr/>
              </p:nvSpPr>
              <p:spPr bwMode="auto">
                <a:xfrm>
                  <a:off x="2327" y="191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74" name="Freeform 4245"/>
                <p:cNvSpPr>
                  <a:spLocks/>
                </p:cNvSpPr>
                <p:nvPr/>
              </p:nvSpPr>
              <p:spPr bwMode="auto">
                <a:xfrm>
                  <a:off x="2327" y="191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75" name="Freeform 4246"/>
                <p:cNvSpPr>
                  <a:spLocks/>
                </p:cNvSpPr>
                <p:nvPr/>
              </p:nvSpPr>
              <p:spPr bwMode="auto">
                <a:xfrm>
                  <a:off x="2327" y="192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76" name="Freeform 4247"/>
                <p:cNvSpPr>
                  <a:spLocks/>
                </p:cNvSpPr>
                <p:nvPr/>
              </p:nvSpPr>
              <p:spPr bwMode="auto">
                <a:xfrm>
                  <a:off x="2327" y="192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77" name="Freeform 4248"/>
                <p:cNvSpPr>
                  <a:spLocks/>
                </p:cNvSpPr>
                <p:nvPr/>
              </p:nvSpPr>
              <p:spPr bwMode="auto">
                <a:xfrm>
                  <a:off x="2327" y="193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78" name="Freeform 4249"/>
                <p:cNvSpPr>
                  <a:spLocks/>
                </p:cNvSpPr>
                <p:nvPr/>
              </p:nvSpPr>
              <p:spPr bwMode="auto">
                <a:xfrm>
                  <a:off x="2327" y="194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79" name="Freeform 4250"/>
                <p:cNvSpPr>
                  <a:spLocks/>
                </p:cNvSpPr>
                <p:nvPr/>
              </p:nvSpPr>
              <p:spPr bwMode="auto">
                <a:xfrm>
                  <a:off x="2327" y="194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80" name="Freeform 4251"/>
                <p:cNvSpPr>
                  <a:spLocks/>
                </p:cNvSpPr>
                <p:nvPr/>
              </p:nvSpPr>
              <p:spPr bwMode="auto">
                <a:xfrm>
                  <a:off x="2327" y="195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81" name="Freeform 4252"/>
                <p:cNvSpPr>
                  <a:spLocks/>
                </p:cNvSpPr>
                <p:nvPr/>
              </p:nvSpPr>
              <p:spPr bwMode="auto">
                <a:xfrm>
                  <a:off x="2327" y="195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82" name="Freeform 4253"/>
                <p:cNvSpPr>
                  <a:spLocks/>
                </p:cNvSpPr>
                <p:nvPr/>
              </p:nvSpPr>
              <p:spPr bwMode="auto">
                <a:xfrm>
                  <a:off x="2327" y="1965"/>
                  <a:ext cx="3" cy="4"/>
                </a:xfrm>
                <a:custGeom>
                  <a:avLst/>
                  <a:gdLst>
                    <a:gd name="T0" fmla="*/ 3 w 3"/>
                    <a:gd name="T1" fmla="*/ 2 h 4"/>
                    <a:gd name="T2" fmla="*/ 3 w 3"/>
                    <a:gd name="T3" fmla="*/ 0 h 4"/>
                    <a:gd name="T4" fmla="*/ 2 w 3"/>
                    <a:gd name="T5" fmla="*/ 0 h 4"/>
                    <a:gd name="T6" fmla="*/ 0 w 3"/>
                    <a:gd name="T7" fmla="*/ 2 h 4"/>
                    <a:gd name="T8" fmla="*/ 0 w 3"/>
                    <a:gd name="T9" fmla="*/ 2 h 4"/>
                    <a:gd name="T10" fmla="*/ 2 w 3"/>
                    <a:gd name="T11" fmla="*/ 4 h 4"/>
                    <a:gd name="T12" fmla="*/ 2 w 3"/>
                    <a:gd name="T13" fmla="*/ 4 h 4"/>
                    <a:gd name="T14" fmla="*/ 3 w 3"/>
                    <a:gd name="T15" fmla="*/ 2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"/>
                    <a:gd name="T26" fmla="*/ 3 w 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83" name="Freeform 4254"/>
                <p:cNvSpPr>
                  <a:spLocks/>
                </p:cNvSpPr>
                <p:nvPr/>
              </p:nvSpPr>
              <p:spPr bwMode="auto">
                <a:xfrm>
                  <a:off x="2327" y="197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84" name="Freeform 4255"/>
                <p:cNvSpPr>
                  <a:spLocks/>
                </p:cNvSpPr>
                <p:nvPr/>
              </p:nvSpPr>
              <p:spPr bwMode="auto">
                <a:xfrm>
                  <a:off x="2327" y="197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85" name="Freeform 4256"/>
                <p:cNvSpPr>
                  <a:spLocks/>
                </p:cNvSpPr>
                <p:nvPr/>
              </p:nvSpPr>
              <p:spPr bwMode="auto">
                <a:xfrm>
                  <a:off x="2327" y="198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86" name="Freeform 4257"/>
                <p:cNvSpPr>
                  <a:spLocks/>
                </p:cNvSpPr>
                <p:nvPr/>
              </p:nvSpPr>
              <p:spPr bwMode="auto">
                <a:xfrm>
                  <a:off x="2327" y="199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87" name="Freeform 4258"/>
                <p:cNvSpPr>
                  <a:spLocks/>
                </p:cNvSpPr>
                <p:nvPr/>
              </p:nvSpPr>
              <p:spPr bwMode="auto">
                <a:xfrm>
                  <a:off x="2327" y="199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88" name="Freeform 4259"/>
                <p:cNvSpPr>
                  <a:spLocks/>
                </p:cNvSpPr>
                <p:nvPr/>
              </p:nvSpPr>
              <p:spPr bwMode="auto">
                <a:xfrm>
                  <a:off x="2327" y="200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89" name="Freeform 4260"/>
                <p:cNvSpPr>
                  <a:spLocks/>
                </p:cNvSpPr>
                <p:nvPr/>
              </p:nvSpPr>
              <p:spPr bwMode="auto">
                <a:xfrm>
                  <a:off x="2327" y="200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90" name="Freeform 4261"/>
                <p:cNvSpPr>
                  <a:spLocks/>
                </p:cNvSpPr>
                <p:nvPr/>
              </p:nvSpPr>
              <p:spPr bwMode="auto">
                <a:xfrm>
                  <a:off x="2327" y="201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91" name="Freeform 4262"/>
                <p:cNvSpPr>
                  <a:spLocks/>
                </p:cNvSpPr>
                <p:nvPr/>
              </p:nvSpPr>
              <p:spPr bwMode="auto">
                <a:xfrm>
                  <a:off x="2327" y="202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92" name="Freeform 4263"/>
                <p:cNvSpPr>
                  <a:spLocks/>
                </p:cNvSpPr>
                <p:nvPr/>
              </p:nvSpPr>
              <p:spPr bwMode="auto">
                <a:xfrm>
                  <a:off x="2327" y="202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93" name="Freeform 4264"/>
                <p:cNvSpPr>
                  <a:spLocks/>
                </p:cNvSpPr>
                <p:nvPr/>
              </p:nvSpPr>
              <p:spPr bwMode="auto">
                <a:xfrm>
                  <a:off x="2327" y="203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94" name="Freeform 4265"/>
                <p:cNvSpPr>
                  <a:spLocks/>
                </p:cNvSpPr>
                <p:nvPr/>
              </p:nvSpPr>
              <p:spPr bwMode="auto">
                <a:xfrm>
                  <a:off x="2327" y="203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95" name="Freeform 4266"/>
                <p:cNvSpPr>
                  <a:spLocks/>
                </p:cNvSpPr>
                <p:nvPr/>
              </p:nvSpPr>
              <p:spPr bwMode="auto">
                <a:xfrm>
                  <a:off x="2327" y="204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96" name="Freeform 4267"/>
                <p:cNvSpPr>
                  <a:spLocks/>
                </p:cNvSpPr>
                <p:nvPr/>
              </p:nvSpPr>
              <p:spPr bwMode="auto">
                <a:xfrm>
                  <a:off x="2327" y="205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97" name="Freeform 4268"/>
                <p:cNvSpPr>
                  <a:spLocks/>
                </p:cNvSpPr>
                <p:nvPr/>
              </p:nvSpPr>
              <p:spPr bwMode="auto">
                <a:xfrm>
                  <a:off x="2327" y="205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98" name="Freeform 4269"/>
                <p:cNvSpPr>
                  <a:spLocks/>
                </p:cNvSpPr>
                <p:nvPr/>
              </p:nvSpPr>
              <p:spPr bwMode="auto">
                <a:xfrm>
                  <a:off x="2327" y="206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999" name="Freeform 4270"/>
                <p:cNvSpPr>
                  <a:spLocks/>
                </p:cNvSpPr>
                <p:nvPr/>
              </p:nvSpPr>
              <p:spPr bwMode="auto">
                <a:xfrm>
                  <a:off x="2327" y="206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00" name="Freeform 4271"/>
                <p:cNvSpPr>
                  <a:spLocks/>
                </p:cNvSpPr>
                <p:nvPr/>
              </p:nvSpPr>
              <p:spPr bwMode="auto">
                <a:xfrm>
                  <a:off x="2327" y="207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01" name="Freeform 4272"/>
                <p:cNvSpPr>
                  <a:spLocks/>
                </p:cNvSpPr>
                <p:nvPr/>
              </p:nvSpPr>
              <p:spPr bwMode="auto">
                <a:xfrm>
                  <a:off x="2327" y="208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02" name="Freeform 4273"/>
                <p:cNvSpPr>
                  <a:spLocks/>
                </p:cNvSpPr>
                <p:nvPr/>
              </p:nvSpPr>
              <p:spPr bwMode="auto">
                <a:xfrm>
                  <a:off x="2327" y="208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03" name="Freeform 4274"/>
                <p:cNvSpPr>
                  <a:spLocks/>
                </p:cNvSpPr>
                <p:nvPr/>
              </p:nvSpPr>
              <p:spPr bwMode="auto">
                <a:xfrm>
                  <a:off x="2327" y="209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04" name="Freeform 4275"/>
                <p:cNvSpPr>
                  <a:spLocks/>
                </p:cNvSpPr>
                <p:nvPr/>
              </p:nvSpPr>
              <p:spPr bwMode="auto">
                <a:xfrm>
                  <a:off x="2327" y="209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05" name="Freeform 4276"/>
                <p:cNvSpPr>
                  <a:spLocks/>
                </p:cNvSpPr>
                <p:nvPr/>
              </p:nvSpPr>
              <p:spPr bwMode="auto">
                <a:xfrm>
                  <a:off x="2327" y="210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06" name="Freeform 4277"/>
                <p:cNvSpPr>
                  <a:spLocks/>
                </p:cNvSpPr>
                <p:nvPr/>
              </p:nvSpPr>
              <p:spPr bwMode="auto">
                <a:xfrm>
                  <a:off x="2327" y="211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07" name="Freeform 4278"/>
                <p:cNvSpPr>
                  <a:spLocks/>
                </p:cNvSpPr>
                <p:nvPr/>
              </p:nvSpPr>
              <p:spPr bwMode="auto">
                <a:xfrm>
                  <a:off x="2327" y="2116"/>
                  <a:ext cx="3" cy="4"/>
                </a:xfrm>
                <a:custGeom>
                  <a:avLst/>
                  <a:gdLst>
                    <a:gd name="T0" fmla="*/ 3 w 3"/>
                    <a:gd name="T1" fmla="*/ 2 h 4"/>
                    <a:gd name="T2" fmla="*/ 3 w 3"/>
                    <a:gd name="T3" fmla="*/ 0 h 4"/>
                    <a:gd name="T4" fmla="*/ 2 w 3"/>
                    <a:gd name="T5" fmla="*/ 0 h 4"/>
                    <a:gd name="T6" fmla="*/ 0 w 3"/>
                    <a:gd name="T7" fmla="*/ 2 h 4"/>
                    <a:gd name="T8" fmla="*/ 0 w 3"/>
                    <a:gd name="T9" fmla="*/ 2 h 4"/>
                    <a:gd name="T10" fmla="*/ 2 w 3"/>
                    <a:gd name="T11" fmla="*/ 4 h 4"/>
                    <a:gd name="T12" fmla="*/ 2 w 3"/>
                    <a:gd name="T13" fmla="*/ 4 h 4"/>
                    <a:gd name="T14" fmla="*/ 3 w 3"/>
                    <a:gd name="T15" fmla="*/ 2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"/>
                    <a:gd name="T26" fmla="*/ 3 w 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08" name="Freeform 4279"/>
                <p:cNvSpPr>
                  <a:spLocks/>
                </p:cNvSpPr>
                <p:nvPr/>
              </p:nvSpPr>
              <p:spPr bwMode="auto">
                <a:xfrm>
                  <a:off x="2327" y="212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09" name="Freeform 4280"/>
                <p:cNvSpPr>
                  <a:spLocks/>
                </p:cNvSpPr>
                <p:nvPr/>
              </p:nvSpPr>
              <p:spPr bwMode="auto">
                <a:xfrm>
                  <a:off x="2327" y="212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10" name="Freeform 4281"/>
                <p:cNvSpPr>
                  <a:spLocks/>
                </p:cNvSpPr>
                <p:nvPr/>
              </p:nvSpPr>
              <p:spPr bwMode="auto">
                <a:xfrm>
                  <a:off x="2327" y="213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11" name="Freeform 4282"/>
                <p:cNvSpPr>
                  <a:spLocks/>
                </p:cNvSpPr>
                <p:nvPr/>
              </p:nvSpPr>
              <p:spPr bwMode="auto">
                <a:xfrm>
                  <a:off x="2327" y="214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12" name="Freeform 4283"/>
                <p:cNvSpPr>
                  <a:spLocks/>
                </p:cNvSpPr>
                <p:nvPr/>
              </p:nvSpPr>
              <p:spPr bwMode="auto">
                <a:xfrm>
                  <a:off x="2327" y="214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13" name="Freeform 4284"/>
                <p:cNvSpPr>
                  <a:spLocks/>
                </p:cNvSpPr>
                <p:nvPr/>
              </p:nvSpPr>
              <p:spPr bwMode="auto">
                <a:xfrm>
                  <a:off x="2327" y="215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14" name="Freeform 4285"/>
                <p:cNvSpPr>
                  <a:spLocks/>
                </p:cNvSpPr>
                <p:nvPr/>
              </p:nvSpPr>
              <p:spPr bwMode="auto">
                <a:xfrm>
                  <a:off x="2327" y="215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15" name="Freeform 4286"/>
                <p:cNvSpPr>
                  <a:spLocks/>
                </p:cNvSpPr>
                <p:nvPr/>
              </p:nvSpPr>
              <p:spPr bwMode="auto">
                <a:xfrm>
                  <a:off x="2327" y="216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16" name="Freeform 4287"/>
                <p:cNvSpPr>
                  <a:spLocks/>
                </p:cNvSpPr>
                <p:nvPr/>
              </p:nvSpPr>
              <p:spPr bwMode="auto">
                <a:xfrm>
                  <a:off x="2327" y="217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17" name="Freeform 4288"/>
                <p:cNvSpPr>
                  <a:spLocks/>
                </p:cNvSpPr>
                <p:nvPr/>
              </p:nvSpPr>
              <p:spPr bwMode="auto">
                <a:xfrm>
                  <a:off x="2327" y="217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18" name="Freeform 4289"/>
                <p:cNvSpPr>
                  <a:spLocks/>
                </p:cNvSpPr>
                <p:nvPr/>
              </p:nvSpPr>
              <p:spPr bwMode="auto">
                <a:xfrm>
                  <a:off x="2327" y="218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19" name="Freeform 4290"/>
                <p:cNvSpPr>
                  <a:spLocks/>
                </p:cNvSpPr>
                <p:nvPr/>
              </p:nvSpPr>
              <p:spPr bwMode="auto">
                <a:xfrm>
                  <a:off x="2327" y="218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20" name="Freeform 4291"/>
                <p:cNvSpPr>
                  <a:spLocks/>
                </p:cNvSpPr>
                <p:nvPr/>
              </p:nvSpPr>
              <p:spPr bwMode="auto">
                <a:xfrm>
                  <a:off x="2327" y="219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21" name="Freeform 4292"/>
                <p:cNvSpPr>
                  <a:spLocks/>
                </p:cNvSpPr>
                <p:nvPr/>
              </p:nvSpPr>
              <p:spPr bwMode="auto">
                <a:xfrm>
                  <a:off x="2327" y="220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22" name="Freeform 4293"/>
                <p:cNvSpPr>
                  <a:spLocks/>
                </p:cNvSpPr>
                <p:nvPr/>
              </p:nvSpPr>
              <p:spPr bwMode="auto">
                <a:xfrm>
                  <a:off x="2327" y="220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23" name="Freeform 4294"/>
                <p:cNvSpPr>
                  <a:spLocks/>
                </p:cNvSpPr>
                <p:nvPr/>
              </p:nvSpPr>
              <p:spPr bwMode="auto">
                <a:xfrm>
                  <a:off x="2327" y="221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24" name="Freeform 4295"/>
                <p:cNvSpPr>
                  <a:spLocks/>
                </p:cNvSpPr>
                <p:nvPr/>
              </p:nvSpPr>
              <p:spPr bwMode="auto">
                <a:xfrm>
                  <a:off x="2327" y="221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25" name="Freeform 4296"/>
                <p:cNvSpPr>
                  <a:spLocks/>
                </p:cNvSpPr>
                <p:nvPr/>
              </p:nvSpPr>
              <p:spPr bwMode="auto">
                <a:xfrm>
                  <a:off x="2327" y="222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26" name="Freeform 4297"/>
                <p:cNvSpPr>
                  <a:spLocks/>
                </p:cNvSpPr>
                <p:nvPr/>
              </p:nvSpPr>
              <p:spPr bwMode="auto">
                <a:xfrm>
                  <a:off x="2327" y="223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27" name="Freeform 4298"/>
                <p:cNvSpPr>
                  <a:spLocks/>
                </p:cNvSpPr>
                <p:nvPr/>
              </p:nvSpPr>
              <p:spPr bwMode="auto">
                <a:xfrm>
                  <a:off x="2327" y="223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28" name="Freeform 4299"/>
                <p:cNvSpPr>
                  <a:spLocks/>
                </p:cNvSpPr>
                <p:nvPr/>
              </p:nvSpPr>
              <p:spPr bwMode="auto">
                <a:xfrm>
                  <a:off x="2327" y="224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29" name="Freeform 4300"/>
                <p:cNvSpPr>
                  <a:spLocks/>
                </p:cNvSpPr>
                <p:nvPr/>
              </p:nvSpPr>
              <p:spPr bwMode="auto">
                <a:xfrm>
                  <a:off x="2327" y="224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30" name="Freeform 4301"/>
                <p:cNvSpPr>
                  <a:spLocks/>
                </p:cNvSpPr>
                <p:nvPr/>
              </p:nvSpPr>
              <p:spPr bwMode="auto">
                <a:xfrm>
                  <a:off x="2327" y="225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31" name="Freeform 4302"/>
                <p:cNvSpPr>
                  <a:spLocks/>
                </p:cNvSpPr>
                <p:nvPr/>
              </p:nvSpPr>
              <p:spPr bwMode="auto">
                <a:xfrm>
                  <a:off x="2327" y="226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32" name="Freeform 4303"/>
                <p:cNvSpPr>
                  <a:spLocks/>
                </p:cNvSpPr>
                <p:nvPr/>
              </p:nvSpPr>
              <p:spPr bwMode="auto">
                <a:xfrm>
                  <a:off x="2327" y="2267"/>
                  <a:ext cx="3" cy="4"/>
                </a:xfrm>
                <a:custGeom>
                  <a:avLst/>
                  <a:gdLst>
                    <a:gd name="T0" fmla="*/ 3 w 3"/>
                    <a:gd name="T1" fmla="*/ 2 h 4"/>
                    <a:gd name="T2" fmla="*/ 3 w 3"/>
                    <a:gd name="T3" fmla="*/ 0 h 4"/>
                    <a:gd name="T4" fmla="*/ 2 w 3"/>
                    <a:gd name="T5" fmla="*/ 0 h 4"/>
                    <a:gd name="T6" fmla="*/ 0 w 3"/>
                    <a:gd name="T7" fmla="*/ 2 h 4"/>
                    <a:gd name="T8" fmla="*/ 0 w 3"/>
                    <a:gd name="T9" fmla="*/ 2 h 4"/>
                    <a:gd name="T10" fmla="*/ 2 w 3"/>
                    <a:gd name="T11" fmla="*/ 4 h 4"/>
                    <a:gd name="T12" fmla="*/ 2 w 3"/>
                    <a:gd name="T13" fmla="*/ 4 h 4"/>
                    <a:gd name="T14" fmla="*/ 3 w 3"/>
                    <a:gd name="T15" fmla="*/ 2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"/>
                    <a:gd name="T26" fmla="*/ 3 w 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33" name="Freeform 4304"/>
                <p:cNvSpPr>
                  <a:spLocks/>
                </p:cNvSpPr>
                <p:nvPr/>
              </p:nvSpPr>
              <p:spPr bwMode="auto">
                <a:xfrm>
                  <a:off x="2327" y="227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34" name="Freeform 4305"/>
                <p:cNvSpPr>
                  <a:spLocks/>
                </p:cNvSpPr>
                <p:nvPr/>
              </p:nvSpPr>
              <p:spPr bwMode="auto">
                <a:xfrm>
                  <a:off x="2327" y="228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35" name="Freeform 4306"/>
                <p:cNvSpPr>
                  <a:spLocks/>
                </p:cNvSpPr>
                <p:nvPr/>
              </p:nvSpPr>
              <p:spPr bwMode="auto">
                <a:xfrm>
                  <a:off x="2327" y="228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36" name="Freeform 4307"/>
                <p:cNvSpPr>
                  <a:spLocks/>
                </p:cNvSpPr>
                <p:nvPr/>
              </p:nvSpPr>
              <p:spPr bwMode="auto">
                <a:xfrm>
                  <a:off x="2327" y="229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37" name="Freeform 4308"/>
                <p:cNvSpPr>
                  <a:spLocks/>
                </p:cNvSpPr>
                <p:nvPr/>
              </p:nvSpPr>
              <p:spPr bwMode="auto">
                <a:xfrm>
                  <a:off x="2327" y="229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38" name="Freeform 4309"/>
                <p:cNvSpPr>
                  <a:spLocks/>
                </p:cNvSpPr>
                <p:nvPr/>
              </p:nvSpPr>
              <p:spPr bwMode="auto">
                <a:xfrm>
                  <a:off x="2327" y="230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39" name="Freeform 4310"/>
                <p:cNvSpPr>
                  <a:spLocks/>
                </p:cNvSpPr>
                <p:nvPr/>
              </p:nvSpPr>
              <p:spPr bwMode="auto">
                <a:xfrm>
                  <a:off x="2327" y="231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40" name="Freeform 4311"/>
                <p:cNvSpPr>
                  <a:spLocks/>
                </p:cNvSpPr>
                <p:nvPr/>
              </p:nvSpPr>
              <p:spPr bwMode="auto">
                <a:xfrm>
                  <a:off x="2327" y="231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41" name="Freeform 4312"/>
                <p:cNvSpPr>
                  <a:spLocks/>
                </p:cNvSpPr>
                <p:nvPr/>
              </p:nvSpPr>
              <p:spPr bwMode="auto">
                <a:xfrm>
                  <a:off x="2327" y="232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42" name="Freeform 4313"/>
                <p:cNvSpPr>
                  <a:spLocks/>
                </p:cNvSpPr>
                <p:nvPr/>
              </p:nvSpPr>
              <p:spPr bwMode="auto">
                <a:xfrm>
                  <a:off x="2327" y="232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43" name="Freeform 4314"/>
                <p:cNvSpPr>
                  <a:spLocks/>
                </p:cNvSpPr>
                <p:nvPr/>
              </p:nvSpPr>
              <p:spPr bwMode="auto">
                <a:xfrm>
                  <a:off x="2327" y="233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44" name="Freeform 4315"/>
                <p:cNvSpPr>
                  <a:spLocks/>
                </p:cNvSpPr>
                <p:nvPr/>
              </p:nvSpPr>
              <p:spPr bwMode="auto">
                <a:xfrm>
                  <a:off x="2327" y="234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45" name="Freeform 4316"/>
                <p:cNvSpPr>
                  <a:spLocks/>
                </p:cNvSpPr>
                <p:nvPr/>
              </p:nvSpPr>
              <p:spPr bwMode="auto">
                <a:xfrm>
                  <a:off x="2327" y="234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46" name="Freeform 4317"/>
                <p:cNvSpPr>
                  <a:spLocks/>
                </p:cNvSpPr>
                <p:nvPr/>
              </p:nvSpPr>
              <p:spPr bwMode="auto">
                <a:xfrm>
                  <a:off x="2327" y="235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47" name="Freeform 4318"/>
                <p:cNvSpPr>
                  <a:spLocks/>
                </p:cNvSpPr>
                <p:nvPr/>
              </p:nvSpPr>
              <p:spPr bwMode="auto">
                <a:xfrm>
                  <a:off x="2327" y="235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48" name="Freeform 4319"/>
                <p:cNvSpPr>
                  <a:spLocks/>
                </p:cNvSpPr>
                <p:nvPr/>
              </p:nvSpPr>
              <p:spPr bwMode="auto">
                <a:xfrm>
                  <a:off x="2327" y="236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49" name="Freeform 4320"/>
                <p:cNvSpPr>
                  <a:spLocks/>
                </p:cNvSpPr>
                <p:nvPr/>
              </p:nvSpPr>
              <p:spPr bwMode="auto">
                <a:xfrm>
                  <a:off x="2327" y="237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50" name="Freeform 4321"/>
                <p:cNvSpPr>
                  <a:spLocks/>
                </p:cNvSpPr>
                <p:nvPr/>
              </p:nvSpPr>
              <p:spPr bwMode="auto">
                <a:xfrm>
                  <a:off x="2327" y="237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51" name="Freeform 4322"/>
                <p:cNvSpPr>
                  <a:spLocks/>
                </p:cNvSpPr>
                <p:nvPr/>
              </p:nvSpPr>
              <p:spPr bwMode="auto">
                <a:xfrm>
                  <a:off x="2327" y="238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52" name="Freeform 4323"/>
                <p:cNvSpPr>
                  <a:spLocks/>
                </p:cNvSpPr>
                <p:nvPr/>
              </p:nvSpPr>
              <p:spPr bwMode="auto">
                <a:xfrm>
                  <a:off x="2327" y="238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53" name="Freeform 4324"/>
                <p:cNvSpPr>
                  <a:spLocks/>
                </p:cNvSpPr>
                <p:nvPr/>
              </p:nvSpPr>
              <p:spPr bwMode="auto">
                <a:xfrm>
                  <a:off x="2327" y="239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54" name="Freeform 4325"/>
                <p:cNvSpPr>
                  <a:spLocks/>
                </p:cNvSpPr>
                <p:nvPr/>
              </p:nvSpPr>
              <p:spPr bwMode="auto">
                <a:xfrm>
                  <a:off x="2327" y="240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55" name="Freeform 4326"/>
                <p:cNvSpPr>
                  <a:spLocks/>
                </p:cNvSpPr>
                <p:nvPr/>
              </p:nvSpPr>
              <p:spPr bwMode="auto">
                <a:xfrm>
                  <a:off x="2327" y="240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56" name="Freeform 4327"/>
                <p:cNvSpPr>
                  <a:spLocks/>
                </p:cNvSpPr>
                <p:nvPr/>
              </p:nvSpPr>
              <p:spPr bwMode="auto">
                <a:xfrm>
                  <a:off x="2327" y="241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57" name="Freeform 4328"/>
                <p:cNvSpPr>
                  <a:spLocks/>
                </p:cNvSpPr>
                <p:nvPr/>
              </p:nvSpPr>
              <p:spPr bwMode="auto">
                <a:xfrm>
                  <a:off x="2327" y="2418"/>
                  <a:ext cx="3" cy="4"/>
                </a:xfrm>
                <a:custGeom>
                  <a:avLst/>
                  <a:gdLst>
                    <a:gd name="T0" fmla="*/ 3 w 3"/>
                    <a:gd name="T1" fmla="*/ 2 h 4"/>
                    <a:gd name="T2" fmla="*/ 3 w 3"/>
                    <a:gd name="T3" fmla="*/ 0 h 4"/>
                    <a:gd name="T4" fmla="*/ 2 w 3"/>
                    <a:gd name="T5" fmla="*/ 0 h 4"/>
                    <a:gd name="T6" fmla="*/ 0 w 3"/>
                    <a:gd name="T7" fmla="*/ 2 h 4"/>
                    <a:gd name="T8" fmla="*/ 0 w 3"/>
                    <a:gd name="T9" fmla="*/ 2 h 4"/>
                    <a:gd name="T10" fmla="*/ 2 w 3"/>
                    <a:gd name="T11" fmla="*/ 4 h 4"/>
                    <a:gd name="T12" fmla="*/ 2 w 3"/>
                    <a:gd name="T13" fmla="*/ 4 h 4"/>
                    <a:gd name="T14" fmla="*/ 3 w 3"/>
                    <a:gd name="T15" fmla="*/ 2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"/>
                    <a:gd name="T26" fmla="*/ 3 w 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58" name="Freeform 4329"/>
                <p:cNvSpPr>
                  <a:spLocks/>
                </p:cNvSpPr>
                <p:nvPr/>
              </p:nvSpPr>
              <p:spPr bwMode="auto">
                <a:xfrm>
                  <a:off x="2327" y="242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59" name="Freeform 4330"/>
                <p:cNvSpPr>
                  <a:spLocks/>
                </p:cNvSpPr>
                <p:nvPr/>
              </p:nvSpPr>
              <p:spPr bwMode="auto">
                <a:xfrm>
                  <a:off x="2327" y="243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60" name="Freeform 4331"/>
                <p:cNvSpPr>
                  <a:spLocks/>
                </p:cNvSpPr>
                <p:nvPr/>
              </p:nvSpPr>
              <p:spPr bwMode="auto">
                <a:xfrm>
                  <a:off x="2327" y="243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61" name="Freeform 4332"/>
                <p:cNvSpPr>
                  <a:spLocks/>
                </p:cNvSpPr>
                <p:nvPr/>
              </p:nvSpPr>
              <p:spPr bwMode="auto">
                <a:xfrm>
                  <a:off x="2327" y="244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62" name="Freeform 4333"/>
                <p:cNvSpPr>
                  <a:spLocks/>
                </p:cNvSpPr>
                <p:nvPr/>
              </p:nvSpPr>
              <p:spPr bwMode="auto">
                <a:xfrm>
                  <a:off x="2327" y="244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63" name="Freeform 4334"/>
                <p:cNvSpPr>
                  <a:spLocks/>
                </p:cNvSpPr>
                <p:nvPr/>
              </p:nvSpPr>
              <p:spPr bwMode="auto">
                <a:xfrm>
                  <a:off x="2327" y="245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64" name="Freeform 4335"/>
                <p:cNvSpPr>
                  <a:spLocks/>
                </p:cNvSpPr>
                <p:nvPr/>
              </p:nvSpPr>
              <p:spPr bwMode="auto">
                <a:xfrm>
                  <a:off x="2327" y="246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65" name="Freeform 4336"/>
                <p:cNvSpPr>
                  <a:spLocks/>
                </p:cNvSpPr>
                <p:nvPr/>
              </p:nvSpPr>
              <p:spPr bwMode="auto">
                <a:xfrm>
                  <a:off x="2327" y="246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66" name="Freeform 4337"/>
                <p:cNvSpPr>
                  <a:spLocks/>
                </p:cNvSpPr>
                <p:nvPr/>
              </p:nvSpPr>
              <p:spPr bwMode="auto">
                <a:xfrm>
                  <a:off x="2327" y="247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67" name="Freeform 4338"/>
                <p:cNvSpPr>
                  <a:spLocks/>
                </p:cNvSpPr>
                <p:nvPr/>
              </p:nvSpPr>
              <p:spPr bwMode="auto">
                <a:xfrm>
                  <a:off x="2327" y="247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68" name="Freeform 4339"/>
                <p:cNvSpPr>
                  <a:spLocks/>
                </p:cNvSpPr>
                <p:nvPr/>
              </p:nvSpPr>
              <p:spPr bwMode="auto">
                <a:xfrm>
                  <a:off x="2327" y="248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69" name="Freeform 4340"/>
                <p:cNvSpPr>
                  <a:spLocks/>
                </p:cNvSpPr>
                <p:nvPr/>
              </p:nvSpPr>
              <p:spPr bwMode="auto">
                <a:xfrm>
                  <a:off x="2327" y="249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70" name="Freeform 4341"/>
                <p:cNvSpPr>
                  <a:spLocks/>
                </p:cNvSpPr>
                <p:nvPr/>
              </p:nvSpPr>
              <p:spPr bwMode="auto">
                <a:xfrm>
                  <a:off x="2327" y="249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71" name="Freeform 4342"/>
                <p:cNvSpPr>
                  <a:spLocks/>
                </p:cNvSpPr>
                <p:nvPr/>
              </p:nvSpPr>
              <p:spPr bwMode="auto">
                <a:xfrm>
                  <a:off x="2327" y="250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72" name="Freeform 4343"/>
                <p:cNvSpPr>
                  <a:spLocks/>
                </p:cNvSpPr>
                <p:nvPr/>
              </p:nvSpPr>
              <p:spPr bwMode="auto">
                <a:xfrm>
                  <a:off x="2327" y="250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73" name="Freeform 4344"/>
                <p:cNvSpPr>
                  <a:spLocks/>
                </p:cNvSpPr>
                <p:nvPr/>
              </p:nvSpPr>
              <p:spPr bwMode="auto">
                <a:xfrm>
                  <a:off x="2327" y="251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74" name="Freeform 4345"/>
                <p:cNvSpPr>
                  <a:spLocks/>
                </p:cNvSpPr>
                <p:nvPr/>
              </p:nvSpPr>
              <p:spPr bwMode="auto">
                <a:xfrm>
                  <a:off x="2327" y="252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75" name="Freeform 4346"/>
                <p:cNvSpPr>
                  <a:spLocks/>
                </p:cNvSpPr>
                <p:nvPr/>
              </p:nvSpPr>
              <p:spPr bwMode="auto">
                <a:xfrm>
                  <a:off x="2327" y="252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76" name="Freeform 4347"/>
                <p:cNvSpPr>
                  <a:spLocks/>
                </p:cNvSpPr>
                <p:nvPr/>
              </p:nvSpPr>
              <p:spPr bwMode="auto">
                <a:xfrm>
                  <a:off x="2327" y="253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77" name="Freeform 4348"/>
                <p:cNvSpPr>
                  <a:spLocks/>
                </p:cNvSpPr>
                <p:nvPr/>
              </p:nvSpPr>
              <p:spPr bwMode="auto">
                <a:xfrm>
                  <a:off x="2327" y="253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78" name="Freeform 4349"/>
                <p:cNvSpPr>
                  <a:spLocks/>
                </p:cNvSpPr>
                <p:nvPr/>
              </p:nvSpPr>
              <p:spPr bwMode="auto">
                <a:xfrm>
                  <a:off x="2327" y="254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79" name="Freeform 4350"/>
                <p:cNvSpPr>
                  <a:spLocks/>
                </p:cNvSpPr>
                <p:nvPr/>
              </p:nvSpPr>
              <p:spPr bwMode="auto">
                <a:xfrm>
                  <a:off x="2327" y="255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80" name="Freeform 4351"/>
                <p:cNvSpPr>
                  <a:spLocks/>
                </p:cNvSpPr>
                <p:nvPr/>
              </p:nvSpPr>
              <p:spPr bwMode="auto">
                <a:xfrm>
                  <a:off x="2327" y="255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81" name="Freeform 4352"/>
                <p:cNvSpPr>
                  <a:spLocks/>
                </p:cNvSpPr>
                <p:nvPr/>
              </p:nvSpPr>
              <p:spPr bwMode="auto">
                <a:xfrm>
                  <a:off x="2327" y="256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82" name="Freeform 4353"/>
                <p:cNvSpPr>
                  <a:spLocks/>
                </p:cNvSpPr>
                <p:nvPr/>
              </p:nvSpPr>
              <p:spPr bwMode="auto">
                <a:xfrm>
                  <a:off x="2327" y="2569"/>
                  <a:ext cx="3" cy="4"/>
                </a:xfrm>
                <a:custGeom>
                  <a:avLst/>
                  <a:gdLst>
                    <a:gd name="T0" fmla="*/ 3 w 3"/>
                    <a:gd name="T1" fmla="*/ 2 h 4"/>
                    <a:gd name="T2" fmla="*/ 3 w 3"/>
                    <a:gd name="T3" fmla="*/ 0 h 4"/>
                    <a:gd name="T4" fmla="*/ 2 w 3"/>
                    <a:gd name="T5" fmla="*/ 0 h 4"/>
                    <a:gd name="T6" fmla="*/ 0 w 3"/>
                    <a:gd name="T7" fmla="*/ 2 h 4"/>
                    <a:gd name="T8" fmla="*/ 0 w 3"/>
                    <a:gd name="T9" fmla="*/ 2 h 4"/>
                    <a:gd name="T10" fmla="*/ 2 w 3"/>
                    <a:gd name="T11" fmla="*/ 4 h 4"/>
                    <a:gd name="T12" fmla="*/ 2 w 3"/>
                    <a:gd name="T13" fmla="*/ 4 h 4"/>
                    <a:gd name="T14" fmla="*/ 3 w 3"/>
                    <a:gd name="T15" fmla="*/ 2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"/>
                    <a:gd name="T26" fmla="*/ 3 w 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83" name="Freeform 4354"/>
                <p:cNvSpPr>
                  <a:spLocks/>
                </p:cNvSpPr>
                <p:nvPr/>
              </p:nvSpPr>
              <p:spPr bwMode="auto">
                <a:xfrm>
                  <a:off x="2327" y="257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84" name="Freeform 4355"/>
                <p:cNvSpPr>
                  <a:spLocks/>
                </p:cNvSpPr>
                <p:nvPr/>
              </p:nvSpPr>
              <p:spPr bwMode="auto">
                <a:xfrm>
                  <a:off x="2327" y="258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85" name="Freeform 4356"/>
                <p:cNvSpPr>
                  <a:spLocks/>
                </p:cNvSpPr>
                <p:nvPr/>
              </p:nvSpPr>
              <p:spPr bwMode="auto">
                <a:xfrm>
                  <a:off x="2327" y="258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86" name="Freeform 4357"/>
                <p:cNvSpPr>
                  <a:spLocks/>
                </p:cNvSpPr>
                <p:nvPr/>
              </p:nvSpPr>
              <p:spPr bwMode="auto">
                <a:xfrm>
                  <a:off x="2327" y="259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87" name="Freeform 4358"/>
                <p:cNvSpPr>
                  <a:spLocks/>
                </p:cNvSpPr>
                <p:nvPr/>
              </p:nvSpPr>
              <p:spPr bwMode="auto">
                <a:xfrm>
                  <a:off x="2327" y="260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88" name="Freeform 4359"/>
                <p:cNvSpPr>
                  <a:spLocks/>
                </p:cNvSpPr>
                <p:nvPr/>
              </p:nvSpPr>
              <p:spPr bwMode="auto">
                <a:xfrm>
                  <a:off x="2327" y="260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89" name="Freeform 4360"/>
                <p:cNvSpPr>
                  <a:spLocks/>
                </p:cNvSpPr>
                <p:nvPr/>
              </p:nvSpPr>
              <p:spPr bwMode="auto">
                <a:xfrm>
                  <a:off x="2327" y="261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90" name="Freeform 4361"/>
                <p:cNvSpPr>
                  <a:spLocks/>
                </p:cNvSpPr>
                <p:nvPr/>
              </p:nvSpPr>
              <p:spPr bwMode="auto">
                <a:xfrm>
                  <a:off x="2327" y="2618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91" name="Freeform 4362"/>
                <p:cNvSpPr>
                  <a:spLocks/>
                </p:cNvSpPr>
                <p:nvPr/>
              </p:nvSpPr>
              <p:spPr bwMode="auto">
                <a:xfrm>
                  <a:off x="2327" y="2624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92" name="Freeform 4363"/>
                <p:cNvSpPr>
                  <a:spLocks/>
                </p:cNvSpPr>
                <p:nvPr/>
              </p:nvSpPr>
              <p:spPr bwMode="auto">
                <a:xfrm>
                  <a:off x="2327" y="2630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93" name="Freeform 4364"/>
                <p:cNvSpPr>
                  <a:spLocks/>
                </p:cNvSpPr>
                <p:nvPr/>
              </p:nvSpPr>
              <p:spPr bwMode="auto">
                <a:xfrm>
                  <a:off x="2327" y="2636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94" name="Freeform 4365"/>
                <p:cNvSpPr>
                  <a:spLocks/>
                </p:cNvSpPr>
                <p:nvPr/>
              </p:nvSpPr>
              <p:spPr bwMode="auto">
                <a:xfrm>
                  <a:off x="2327" y="2642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95" name="Freeform 4366"/>
                <p:cNvSpPr>
                  <a:spLocks/>
                </p:cNvSpPr>
                <p:nvPr/>
              </p:nvSpPr>
              <p:spPr bwMode="auto">
                <a:xfrm>
                  <a:off x="2327" y="264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96" name="Freeform 4367"/>
                <p:cNvSpPr>
                  <a:spLocks/>
                </p:cNvSpPr>
                <p:nvPr/>
              </p:nvSpPr>
              <p:spPr bwMode="auto">
                <a:xfrm>
                  <a:off x="2327" y="265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97" name="Freeform 4368"/>
                <p:cNvSpPr>
                  <a:spLocks/>
                </p:cNvSpPr>
                <p:nvPr/>
              </p:nvSpPr>
              <p:spPr bwMode="auto">
                <a:xfrm>
                  <a:off x="2327" y="266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98" name="Freeform 4369"/>
                <p:cNvSpPr>
                  <a:spLocks/>
                </p:cNvSpPr>
                <p:nvPr/>
              </p:nvSpPr>
              <p:spPr bwMode="auto">
                <a:xfrm>
                  <a:off x="2327" y="266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099" name="Freeform 4370"/>
                <p:cNvSpPr>
                  <a:spLocks/>
                </p:cNvSpPr>
                <p:nvPr/>
              </p:nvSpPr>
              <p:spPr bwMode="auto">
                <a:xfrm>
                  <a:off x="2327" y="267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00" name="Freeform 4371"/>
                <p:cNvSpPr>
                  <a:spLocks/>
                </p:cNvSpPr>
                <p:nvPr/>
              </p:nvSpPr>
              <p:spPr bwMode="auto">
                <a:xfrm>
                  <a:off x="2327" y="267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01" name="Freeform 4372"/>
                <p:cNvSpPr>
                  <a:spLocks/>
                </p:cNvSpPr>
                <p:nvPr/>
              </p:nvSpPr>
              <p:spPr bwMode="auto">
                <a:xfrm>
                  <a:off x="2327" y="268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02" name="Freeform 4373"/>
                <p:cNvSpPr>
                  <a:spLocks/>
                </p:cNvSpPr>
                <p:nvPr/>
              </p:nvSpPr>
              <p:spPr bwMode="auto">
                <a:xfrm>
                  <a:off x="2327" y="2690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03" name="Freeform 4374"/>
                <p:cNvSpPr>
                  <a:spLocks/>
                </p:cNvSpPr>
                <p:nvPr/>
              </p:nvSpPr>
              <p:spPr bwMode="auto">
                <a:xfrm>
                  <a:off x="2327" y="2696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04" name="Freeform 4375"/>
                <p:cNvSpPr>
                  <a:spLocks/>
                </p:cNvSpPr>
                <p:nvPr/>
              </p:nvSpPr>
              <p:spPr bwMode="auto">
                <a:xfrm>
                  <a:off x="2327" y="2702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05" name="Freeform 4376"/>
                <p:cNvSpPr>
                  <a:spLocks/>
                </p:cNvSpPr>
                <p:nvPr/>
              </p:nvSpPr>
              <p:spPr bwMode="auto">
                <a:xfrm>
                  <a:off x="2327" y="2708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06" name="Freeform 4377"/>
                <p:cNvSpPr>
                  <a:spLocks/>
                </p:cNvSpPr>
                <p:nvPr/>
              </p:nvSpPr>
              <p:spPr bwMode="auto">
                <a:xfrm>
                  <a:off x="2327" y="2714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07" name="Freeform 4378"/>
                <p:cNvSpPr>
                  <a:spLocks/>
                </p:cNvSpPr>
                <p:nvPr/>
              </p:nvSpPr>
              <p:spPr bwMode="auto">
                <a:xfrm>
                  <a:off x="2327" y="2720"/>
                  <a:ext cx="3" cy="4"/>
                </a:xfrm>
                <a:custGeom>
                  <a:avLst/>
                  <a:gdLst>
                    <a:gd name="T0" fmla="*/ 3 w 3"/>
                    <a:gd name="T1" fmla="*/ 2 h 4"/>
                    <a:gd name="T2" fmla="*/ 3 w 3"/>
                    <a:gd name="T3" fmla="*/ 0 h 4"/>
                    <a:gd name="T4" fmla="*/ 2 w 3"/>
                    <a:gd name="T5" fmla="*/ 0 h 4"/>
                    <a:gd name="T6" fmla="*/ 0 w 3"/>
                    <a:gd name="T7" fmla="*/ 2 h 4"/>
                    <a:gd name="T8" fmla="*/ 0 w 3"/>
                    <a:gd name="T9" fmla="*/ 2 h 4"/>
                    <a:gd name="T10" fmla="*/ 2 w 3"/>
                    <a:gd name="T11" fmla="*/ 4 h 4"/>
                    <a:gd name="T12" fmla="*/ 2 w 3"/>
                    <a:gd name="T13" fmla="*/ 4 h 4"/>
                    <a:gd name="T14" fmla="*/ 3 w 3"/>
                    <a:gd name="T15" fmla="*/ 2 h 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"/>
                    <a:gd name="T26" fmla="*/ 3 w 3"/>
                    <a:gd name="T27" fmla="*/ 4 h 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08" name="Freeform 4379"/>
                <p:cNvSpPr>
                  <a:spLocks/>
                </p:cNvSpPr>
                <p:nvPr/>
              </p:nvSpPr>
              <p:spPr bwMode="auto">
                <a:xfrm>
                  <a:off x="2327" y="272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09" name="Freeform 4380"/>
                <p:cNvSpPr>
                  <a:spLocks/>
                </p:cNvSpPr>
                <p:nvPr/>
              </p:nvSpPr>
              <p:spPr bwMode="auto">
                <a:xfrm>
                  <a:off x="2327" y="273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10" name="Freeform 4381"/>
                <p:cNvSpPr>
                  <a:spLocks/>
                </p:cNvSpPr>
                <p:nvPr/>
              </p:nvSpPr>
              <p:spPr bwMode="auto">
                <a:xfrm>
                  <a:off x="2327" y="273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11" name="Freeform 4382"/>
                <p:cNvSpPr>
                  <a:spLocks/>
                </p:cNvSpPr>
                <p:nvPr/>
              </p:nvSpPr>
              <p:spPr bwMode="auto">
                <a:xfrm>
                  <a:off x="2327" y="274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12" name="Freeform 4383"/>
                <p:cNvSpPr>
                  <a:spLocks/>
                </p:cNvSpPr>
                <p:nvPr/>
              </p:nvSpPr>
              <p:spPr bwMode="auto">
                <a:xfrm>
                  <a:off x="2327" y="275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13" name="Freeform 4384"/>
                <p:cNvSpPr>
                  <a:spLocks/>
                </p:cNvSpPr>
                <p:nvPr/>
              </p:nvSpPr>
              <p:spPr bwMode="auto">
                <a:xfrm>
                  <a:off x="2327" y="275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14" name="Freeform 4385"/>
                <p:cNvSpPr>
                  <a:spLocks/>
                </p:cNvSpPr>
                <p:nvPr/>
              </p:nvSpPr>
              <p:spPr bwMode="auto">
                <a:xfrm>
                  <a:off x="2327" y="276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15" name="Freeform 4386"/>
                <p:cNvSpPr>
                  <a:spLocks/>
                </p:cNvSpPr>
                <p:nvPr/>
              </p:nvSpPr>
              <p:spPr bwMode="auto">
                <a:xfrm>
                  <a:off x="2327" y="2769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16" name="Freeform 4387"/>
                <p:cNvSpPr>
                  <a:spLocks/>
                </p:cNvSpPr>
                <p:nvPr/>
              </p:nvSpPr>
              <p:spPr bwMode="auto">
                <a:xfrm>
                  <a:off x="2327" y="2775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17" name="Freeform 4388"/>
                <p:cNvSpPr>
                  <a:spLocks/>
                </p:cNvSpPr>
                <p:nvPr/>
              </p:nvSpPr>
              <p:spPr bwMode="auto">
                <a:xfrm>
                  <a:off x="2327" y="2781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18" name="Freeform 4389"/>
                <p:cNvSpPr>
                  <a:spLocks/>
                </p:cNvSpPr>
                <p:nvPr/>
              </p:nvSpPr>
              <p:spPr bwMode="auto">
                <a:xfrm>
                  <a:off x="2327" y="2787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19" name="Freeform 4390"/>
                <p:cNvSpPr>
                  <a:spLocks/>
                </p:cNvSpPr>
                <p:nvPr/>
              </p:nvSpPr>
              <p:spPr bwMode="auto">
                <a:xfrm>
                  <a:off x="2327" y="2793"/>
                  <a:ext cx="3" cy="3"/>
                </a:xfrm>
                <a:custGeom>
                  <a:avLst/>
                  <a:gdLst>
                    <a:gd name="T0" fmla="*/ 3 w 3"/>
                    <a:gd name="T1" fmla="*/ 1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1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1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20" name="Freeform 4391"/>
                <p:cNvSpPr>
                  <a:spLocks/>
                </p:cNvSpPr>
                <p:nvPr/>
              </p:nvSpPr>
              <p:spPr bwMode="auto">
                <a:xfrm>
                  <a:off x="2327" y="2799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21" name="Freeform 4392"/>
                <p:cNvSpPr>
                  <a:spLocks/>
                </p:cNvSpPr>
                <p:nvPr/>
              </p:nvSpPr>
              <p:spPr bwMode="auto">
                <a:xfrm>
                  <a:off x="2327" y="2805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22" name="Freeform 4393"/>
                <p:cNvSpPr>
                  <a:spLocks/>
                </p:cNvSpPr>
                <p:nvPr/>
              </p:nvSpPr>
              <p:spPr bwMode="auto">
                <a:xfrm>
                  <a:off x="2327" y="2811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23" name="Freeform 4394"/>
                <p:cNvSpPr>
                  <a:spLocks/>
                </p:cNvSpPr>
                <p:nvPr/>
              </p:nvSpPr>
              <p:spPr bwMode="auto">
                <a:xfrm>
                  <a:off x="2327" y="2817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124" name="Freeform 4395"/>
                <p:cNvSpPr>
                  <a:spLocks/>
                </p:cNvSpPr>
                <p:nvPr/>
              </p:nvSpPr>
              <p:spPr bwMode="auto">
                <a:xfrm>
                  <a:off x="2327" y="2823"/>
                  <a:ext cx="3" cy="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3"/>
                    <a:gd name="T26" fmla="*/ 3 w 3"/>
                    <a:gd name="T27" fmla="*/ 3 h 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3">
                      <a:moveTo>
                        <a:pt x="3" y="2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6784" name="Freeform 4397"/>
              <p:cNvSpPr>
                <a:spLocks/>
              </p:cNvSpPr>
              <p:nvPr/>
            </p:nvSpPr>
            <p:spPr bwMode="auto">
              <a:xfrm>
                <a:off x="2327" y="282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85" name="Freeform 4398"/>
              <p:cNvSpPr>
                <a:spLocks/>
              </p:cNvSpPr>
              <p:nvPr/>
            </p:nvSpPr>
            <p:spPr bwMode="auto">
              <a:xfrm>
                <a:off x="2327" y="283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86" name="Freeform 4399"/>
              <p:cNvSpPr>
                <a:spLocks/>
              </p:cNvSpPr>
              <p:nvPr/>
            </p:nvSpPr>
            <p:spPr bwMode="auto">
              <a:xfrm>
                <a:off x="2327" y="284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87" name="Freeform 4400"/>
              <p:cNvSpPr>
                <a:spLocks/>
              </p:cNvSpPr>
              <p:nvPr/>
            </p:nvSpPr>
            <p:spPr bwMode="auto">
              <a:xfrm>
                <a:off x="2327" y="284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88" name="Freeform 4401"/>
              <p:cNvSpPr>
                <a:spLocks/>
              </p:cNvSpPr>
              <p:nvPr/>
            </p:nvSpPr>
            <p:spPr bwMode="auto">
              <a:xfrm>
                <a:off x="2327" y="285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89" name="Freeform 4402"/>
              <p:cNvSpPr>
                <a:spLocks/>
              </p:cNvSpPr>
              <p:nvPr/>
            </p:nvSpPr>
            <p:spPr bwMode="auto">
              <a:xfrm>
                <a:off x="2327" y="285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90" name="Freeform 4403"/>
              <p:cNvSpPr>
                <a:spLocks/>
              </p:cNvSpPr>
              <p:nvPr/>
            </p:nvSpPr>
            <p:spPr bwMode="auto">
              <a:xfrm>
                <a:off x="2327" y="286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91" name="Freeform 4404"/>
              <p:cNvSpPr>
                <a:spLocks/>
              </p:cNvSpPr>
              <p:nvPr/>
            </p:nvSpPr>
            <p:spPr bwMode="auto">
              <a:xfrm>
                <a:off x="2327" y="2871"/>
                <a:ext cx="3" cy="4"/>
              </a:xfrm>
              <a:custGeom>
                <a:avLst/>
                <a:gdLst>
                  <a:gd name="T0" fmla="*/ 3 w 3"/>
                  <a:gd name="T1" fmla="*/ 2 h 4"/>
                  <a:gd name="T2" fmla="*/ 3 w 3"/>
                  <a:gd name="T3" fmla="*/ 0 h 4"/>
                  <a:gd name="T4" fmla="*/ 2 w 3"/>
                  <a:gd name="T5" fmla="*/ 0 h 4"/>
                  <a:gd name="T6" fmla="*/ 0 w 3"/>
                  <a:gd name="T7" fmla="*/ 2 h 4"/>
                  <a:gd name="T8" fmla="*/ 0 w 3"/>
                  <a:gd name="T9" fmla="*/ 2 h 4"/>
                  <a:gd name="T10" fmla="*/ 2 w 3"/>
                  <a:gd name="T11" fmla="*/ 4 h 4"/>
                  <a:gd name="T12" fmla="*/ 2 w 3"/>
                  <a:gd name="T13" fmla="*/ 4 h 4"/>
                  <a:gd name="T14" fmla="*/ 3 w 3"/>
                  <a:gd name="T15" fmla="*/ 2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4"/>
                  <a:gd name="T26" fmla="*/ 3 w 3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4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92" name="Freeform 4405"/>
              <p:cNvSpPr>
                <a:spLocks/>
              </p:cNvSpPr>
              <p:nvPr/>
            </p:nvSpPr>
            <p:spPr bwMode="auto">
              <a:xfrm>
                <a:off x="2327" y="287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93" name="Freeform 4406"/>
              <p:cNvSpPr>
                <a:spLocks/>
              </p:cNvSpPr>
              <p:nvPr/>
            </p:nvSpPr>
            <p:spPr bwMode="auto">
              <a:xfrm>
                <a:off x="2327" y="288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94" name="Freeform 4407"/>
              <p:cNvSpPr>
                <a:spLocks/>
              </p:cNvSpPr>
              <p:nvPr/>
            </p:nvSpPr>
            <p:spPr bwMode="auto">
              <a:xfrm>
                <a:off x="2327" y="289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95" name="Freeform 4408"/>
              <p:cNvSpPr>
                <a:spLocks/>
              </p:cNvSpPr>
              <p:nvPr/>
            </p:nvSpPr>
            <p:spPr bwMode="auto">
              <a:xfrm>
                <a:off x="2327" y="289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96" name="Freeform 4409"/>
              <p:cNvSpPr>
                <a:spLocks/>
              </p:cNvSpPr>
              <p:nvPr/>
            </p:nvSpPr>
            <p:spPr bwMode="auto">
              <a:xfrm>
                <a:off x="2327" y="290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97" name="Freeform 4410"/>
              <p:cNvSpPr>
                <a:spLocks/>
              </p:cNvSpPr>
              <p:nvPr/>
            </p:nvSpPr>
            <p:spPr bwMode="auto">
              <a:xfrm>
                <a:off x="2327" y="290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98" name="Freeform 4411"/>
              <p:cNvSpPr>
                <a:spLocks/>
              </p:cNvSpPr>
              <p:nvPr/>
            </p:nvSpPr>
            <p:spPr bwMode="auto">
              <a:xfrm>
                <a:off x="2327" y="291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99" name="Freeform 4412"/>
              <p:cNvSpPr>
                <a:spLocks/>
              </p:cNvSpPr>
              <p:nvPr/>
            </p:nvSpPr>
            <p:spPr bwMode="auto">
              <a:xfrm>
                <a:off x="2327" y="292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00" name="Freeform 4413"/>
              <p:cNvSpPr>
                <a:spLocks/>
              </p:cNvSpPr>
              <p:nvPr/>
            </p:nvSpPr>
            <p:spPr bwMode="auto">
              <a:xfrm>
                <a:off x="2327" y="292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01" name="Freeform 4414"/>
              <p:cNvSpPr>
                <a:spLocks/>
              </p:cNvSpPr>
              <p:nvPr/>
            </p:nvSpPr>
            <p:spPr bwMode="auto">
              <a:xfrm>
                <a:off x="2327" y="293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02" name="Freeform 4415"/>
              <p:cNvSpPr>
                <a:spLocks/>
              </p:cNvSpPr>
              <p:nvPr/>
            </p:nvSpPr>
            <p:spPr bwMode="auto">
              <a:xfrm>
                <a:off x="2327" y="293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03" name="Freeform 4416"/>
              <p:cNvSpPr>
                <a:spLocks/>
              </p:cNvSpPr>
              <p:nvPr/>
            </p:nvSpPr>
            <p:spPr bwMode="auto">
              <a:xfrm>
                <a:off x="2327" y="294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04" name="Freeform 4417"/>
              <p:cNvSpPr>
                <a:spLocks/>
              </p:cNvSpPr>
              <p:nvPr/>
            </p:nvSpPr>
            <p:spPr bwMode="auto">
              <a:xfrm>
                <a:off x="2327" y="295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05" name="Freeform 4418"/>
              <p:cNvSpPr>
                <a:spLocks/>
              </p:cNvSpPr>
              <p:nvPr/>
            </p:nvSpPr>
            <p:spPr bwMode="auto">
              <a:xfrm>
                <a:off x="2327" y="295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06" name="Freeform 4419"/>
              <p:cNvSpPr>
                <a:spLocks/>
              </p:cNvSpPr>
              <p:nvPr/>
            </p:nvSpPr>
            <p:spPr bwMode="auto">
              <a:xfrm>
                <a:off x="2327" y="296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07" name="Freeform 4420"/>
              <p:cNvSpPr>
                <a:spLocks/>
              </p:cNvSpPr>
              <p:nvPr/>
            </p:nvSpPr>
            <p:spPr bwMode="auto">
              <a:xfrm>
                <a:off x="2327" y="296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08" name="Freeform 4421"/>
              <p:cNvSpPr>
                <a:spLocks/>
              </p:cNvSpPr>
              <p:nvPr/>
            </p:nvSpPr>
            <p:spPr bwMode="auto">
              <a:xfrm>
                <a:off x="2327" y="297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09" name="Freeform 4422"/>
              <p:cNvSpPr>
                <a:spLocks/>
              </p:cNvSpPr>
              <p:nvPr/>
            </p:nvSpPr>
            <p:spPr bwMode="auto">
              <a:xfrm>
                <a:off x="2327" y="298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10" name="Freeform 4423"/>
              <p:cNvSpPr>
                <a:spLocks/>
              </p:cNvSpPr>
              <p:nvPr/>
            </p:nvSpPr>
            <p:spPr bwMode="auto">
              <a:xfrm>
                <a:off x="2327" y="298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11" name="Freeform 4424"/>
              <p:cNvSpPr>
                <a:spLocks/>
              </p:cNvSpPr>
              <p:nvPr/>
            </p:nvSpPr>
            <p:spPr bwMode="auto">
              <a:xfrm>
                <a:off x="2327" y="299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12" name="Freeform 4425"/>
              <p:cNvSpPr>
                <a:spLocks/>
              </p:cNvSpPr>
              <p:nvPr/>
            </p:nvSpPr>
            <p:spPr bwMode="auto">
              <a:xfrm>
                <a:off x="2327" y="299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13" name="Freeform 4426"/>
              <p:cNvSpPr>
                <a:spLocks/>
              </p:cNvSpPr>
              <p:nvPr/>
            </p:nvSpPr>
            <p:spPr bwMode="auto">
              <a:xfrm>
                <a:off x="2327" y="300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14" name="Freeform 4427"/>
              <p:cNvSpPr>
                <a:spLocks/>
              </p:cNvSpPr>
              <p:nvPr/>
            </p:nvSpPr>
            <p:spPr bwMode="auto">
              <a:xfrm>
                <a:off x="2327" y="301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15" name="Freeform 4428"/>
              <p:cNvSpPr>
                <a:spLocks/>
              </p:cNvSpPr>
              <p:nvPr/>
            </p:nvSpPr>
            <p:spPr bwMode="auto">
              <a:xfrm>
                <a:off x="2327" y="301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16" name="Freeform 4429"/>
              <p:cNvSpPr>
                <a:spLocks/>
              </p:cNvSpPr>
              <p:nvPr/>
            </p:nvSpPr>
            <p:spPr bwMode="auto">
              <a:xfrm>
                <a:off x="2327" y="302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17" name="Freeform 4430"/>
              <p:cNvSpPr>
                <a:spLocks/>
              </p:cNvSpPr>
              <p:nvPr/>
            </p:nvSpPr>
            <p:spPr bwMode="auto">
              <a:xfrm>
                <a:off x="2327" y="302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18" name="Freeform 4431"/>
              <p:cNvSpPr>
                <a:spLocks/>
              </p:cNvSpPr>
              <p:nvPr/>
            </p:nvSpPr>
            <p:spPr bwMode="auto">
              <a:xfrm>
                <a:off x="2327" y="303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19" name="Freeform 4432"/>
              <p:cNvSpPr>
                <a:spLocks/>
              </p:cNvSpPr>
              <p:nvPr/>
            </p:nvSpPr>
            <p:spPr bwMode="auto">
              <a:xfrm>
                <a:off x="2327" y="304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20" name="Freeform 4433"/>
              <p:cNvSpPr>
                <a:spLocks/>
              </p:cNvSpPr>
              <p:nvPr/>
            </p:nvSpPr>
            <p:spPr bwMode="auto">
              <a:xfrm>
                <a:off x="2327" y="304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21" name="Freeform 4434"/>
              <p:cNvSpPr>
                <a:spLocks/>
              </p:cNvSpPr>
              <p:nvPr/>
            </p:nvSpPr>
            <p:spPr bwMode="auto">
              <a:xfrm>
                <a:off x="2327" y="305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22" name="Freeform 4435"/>
              <p:cNvSpPr>
                <a:spLocks/>
              </p:cNvSpPr>
              <p:nvPr/>
            </p:nvSpPr>
            <p:spPr bwMode="auto">
              <a:xfrm>
                <a:off x="2327" y="305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23" name="Freeform 4436"/>
              <p:cNvSpPr>
                <a:spLocks/>
              </p:cNvSpPr>
              <p:nvPr/>
            </p:nvSpPr>
            <p:spPr bwMode="auto">
              <a:xfrm>
                <a:off x="2327" y="306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24" name="Freeform 4437"/>
              <p:cNvSpPr>
                <a:spLocks/>
              </p:cNvSpPr>
              <p:nvPr/>
            </p:nvSpPr>
            <p:spPr bwMode="auto">
              <a:xfrm>
                <a:off x="2327" y="307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25" name="Freeform 4438"/>
              <p:cNvSpPr>
                <a:spLocks/>
              </p:cNvSpPr>
              <p:nvPr/>
            </p:nvSpPr>
            <p:spPr bwMode="auto">
              <a:xfrm>
                <a:off x="2327" y="307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26" name="Freeform 4439"/>
              <p:cNvSpPr>
                <a:spLocks/>
              </p:cNvSpPr>
              <p:nvPr/>
            </p:nvSpPr>
            <p:spPr bwMode="auto">
              <a:xfrm>
                <a:off x="2327" y="308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27" name="Freeform 4440"/>
              <p:cNvSpPr>
                <a:spLocks/>
              </p:cNvSpPr>
              <p:nvPr/>
            </p:nvSpPr>
            <p:spPr bwMode="auto">
              <a:xfrm>
                <a:off x="2327" y="308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28" name="Freeform 4441"/>
              <p:cNvSpPr>
                <a:spLocks/>
              </p:cNvSpPr>
              <p:nvPr/>
            </p:nvSpPr>
            <p:spPr bwMode="auto">
              <a:xfrm>
                <a:off x="2327" y="309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29" name="Freeform 4442"/>
              <p:cNvSpPr>
                <a:spLocks/>
              </p:cNvSpPr>
              <p:nvPr/>
            </p:nvSpPr>
            <p:spPr bwMode="auto">
              <a:xfrm>
                <a:off x="2327" y="310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30" name="Freeform 4443"/>
              <p:cNvSpPr>
                <a:spLocks/>
              </p:cNvSpPr>
              <p:nvPr/>
            </p:nvSpPr>
            <p:spPr bwMode="auto">
              <a:xfrm>
                <a:off x="2327" y="310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31" name="Freeform 4444"/>
              <p:cNvSpPr>
                <a:spLocks/>
              </p:cNvSpPr>
              <p:nvPr/>
            </p:nvSpPr>
            <p:spPr bwMode="auto">
              <a:xfrm>
                <a:off x="2327" y="311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32" name="Freeform 4445"/>
              <p:cNvSpPr>
                <a:spLocks/>
              </p:cNvSpPr>
              <p:nvPr/>
            </p:nvSpPr>
            <p:spPr bwMode="auto">
              <a:xfrm>
                <a:off x="2327" y="311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33" name="Freeform 4446"/>
              <p:cNvSpPr>
                <a:spLocks/>
              </p:cNvSpPr>
              <p:nvPr/>
            </p:nvSpPr>
            <p:spPr bwMode="auto">
              <a:xfrm>
                <a:off x="2327" y="312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34" name="Freeform 4447"/>
              <p:cNvSpPr>
                <a:spLocks/>
              </p:cNvSpPr>
              <p:nvPr/>
            </p:nvSpPr>
            <p:spPr bwMode="auto">
              <a:xfrm>
                <a:off x="2327" y="313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35" name="Freeform 4448"/>
              <p:cNvSpPr>
                <a:spLocks/>
              </p:cNvSpPr>
              <p:nvPr/>
            </p:nvSpPr>
            <p:spPr bwMode="auto">
              <a:xfrm>
                <a:off x="2327" y="313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36" name="Freeform 4449"/>
              <p:cNvSpPr>
                <a:spLocks/>
              </p:cNvSpPr>
              <p:nvPr/>
            </p:nvSpPr>
            <p:spPr bwMode="auto">
              <a:xfrm>
                <a:off x="2327" y="314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37" name="Freeform 4450"/>
              <p:cNvSpPr>
                <a:spLocks/>
              </p:cNvSpPr>
              <p:nvPr/>
            </p:nvSpPr>
            <p:spPr bwMode="auto">
              <a:xfrm>
                <a:off x="2327" y="314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38" name="Freeform 4451"/>
              <p:cNvSpPr>
                <a:spLocks/>
              </p:cNvSpPr>
              <p:nvPr/>
            </p:nvSpPr>
            <p:spPr bwMode="auto">
              <a:xfrm>
                <a:off x="2327" y="315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39" name="Freeform 4452"/>
              <p:cNvSpPr>
                <a:spLocks/>
              </p:cNvSpPr>
              <p:nvPr/>
            </p:nvSpPr>
            <p:spPr bwMode="auto">
              <a:xfrm>
                <a:off x="2327" y="316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40" name="Freeform 4453"/>
              <p:cNvSpPr>
                <a:spLocks/>
              </p:cNvSpPr>
              <p:nvPr/>
            </p:nvSpPr>
            <p:spPr bwMode="auto">
              <a:xfrm>
                <a:off x="2327" y="316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41" name="Freeform 4454"/>
              <p:cNvSpPr>
                <a:spLocks/>
              </p:cNvSpPr>
              <p:nvPr/>
            </p:nvSpPr>
            <p:spPr bwMode="auto">
              <a:xfrm>
                <a:off x="2327" y="317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42" name="Freeform 4455"/>
              <p:cNvSpPr>
                <a:spLocks/>
              </p:cNvSpPr>
              <p:nvPr/>
            </p:nvSpPr>
            <p:spPr bwMode="auto">
              <a:xfrm>
                <a:off x="2327" y="318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43" name="Freeform 4456"/>
              <p:cNvSpPr>
                <a:spLocks/>
              </p:cNvSpPr>
              <p:nvPr/>
            </p:nvSpPr>
            <p:spPr bwMode="auto">
              <a:xfrm>
                <a:off x="2327" y="318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44" name="Freeform 4457"/>
              <p:cNvSpPr>
                <a:spLocks/>
              </p:cNvSpPr>
              <p:nvPr/>
            </p:nvSpPr>
            <p:spPr bwMode="auto">
              <a:xfrm>
                <a:off x="2327" y="319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45" name="Freeform 4458"/>
              <p:cNvSpPr>
                <a:spLocks/>
              </p:cNvSpPr>
              <p:nvPr/>
            </p:nvSpPr>
            <p:spPr bwMode="auto">
              <a:xfrm>
                <a:off x="2327" y="319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46" name="Freeform 4459"/>
              <p:cNvSpPr>
                <a:spLocks/>
              </p:cNvSpPr>
              <p:nvPr/>
            </p:nvSpPr>
            <p:spPr bwMode="auto">
              <a:xfrm>
                <a:off x="2327" y="320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47" name="Freeform 4460"/>
              <p:cNvSpPr>
                <a:spLocks/>
              </p:cNvSpPr>
              <p:nvPr/>
            </p:nvSpPr>
            <p:spPr bwMode="auto">
              <a:xfrm>
                <a:off x="2327" y="321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48" name="Freeform 4461"/>
              <p:cNvSpPr>
                <a:spLocks/>
              </p:cNvSpPr>
              <p:nvPr/>
            </p:nvSpPr>
            <p:spPr bwMode="auto">
              <a:xfrm>
                <a:off x="2327" y="321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49" name="Freeform 4462"/>
              <p:cNvSpPr>
                <a:spLocks/>
              </p:cNvSpPr>
              <p:nvPr/>
            </p:nvSpPr>
            <p:spPr bwMode="auto">
              <a:xfrm>
                <a:off x="2327" y="322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50" name="Freeform 4463"/>
              <p:cNvSpPr>
                <a:spLocks/>
              </p:cNvSpPr>
              <p:nvPr/>
            </p:nvSpPr>
            <p:spPr bwMode="auto">
              <a:xfrm>
                <a:off x="2327" y="322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51" name="Freeform 4464"/>
              <p:cNvSpPr>
                <a:spLocks/>
              </p:cNvSpPr>
              <p:nvPr/>
            </p:nvSpPr>
            <p:spPr bwMode="auto">
              <a:xfrm>
                <a:off x="2327" y="323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52" name="Freeform 4465"/>
              <p:cNvSpPr>
                <a:spLocks/>
              </p:cNvSpPr>
              <p:nvPr/>
            </p:nvSpPr>
            <p:spPr bwMode="auto">
              <a:xfrm>
                <a:off x="2327" y="324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53" name="Freeform 4466"/>
              <p:cNvSpPr>
                <a:spLocks/>
              </p:cNvSpPr>
              <p:nvPr/>
            </p:nvSpPr>
            <p:spPr bwMode="auto">
              <a:xfrm>
                <a:off x="2327" y="324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54" name="Freeform 4467"/>
              <p:cNvSpPr>
                <a:spLocks/>
              </p:cNvSpPr>
              <p:nvPr/>
            </p:nvSpPr>
            <p:spPr bwMode="auto">
              <a:xfrm>
                <a:off x="2327" y="325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55" name="Freeform 4468"/>
              <p:cNvSpPr>
                <a:spLocks/>
              </p:cNvSpPr>
              <p:nvPr/>
            </p:nvSpPr>
            <p:spPr bwMode="auto">
              <a:xfrm>
                <a:off x="2327" y="325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56" name="Freeform 4469"/>
              <p:cNvSpPr>
                <a:spLocks/>
              </p:cNvSpPr>
              <p:nvPr/>
            </p:nvSpPr>
            <p:spPr bwMode="auto">
              <a:xfrm>
                <a:off x="2327" y="326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57" name="Freeform 4470"/>
              <p:cNvSpPr>
                <a:spLocks/>
              </p:cNvSpPr>
              <p:nvPr/>
            </p:nvSpPr>
            <p:spPr bwMode="auto">
              <a:xfrm>
                <a:off x="2327" y="327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58" name="Freeform 4471"/>
              <p:cNvSpPr>
                <a:spLocks/>
              </p:cNvSpPr>
              <p:nvPr/>
            </p:nvSpPr>
            <p:spPr bwMode="auto">
              <a:xfrm>
                <a:off x="2327" y="327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59" name="Freeform 4472"/>
              <p:cNvSpPr>
                <a:spLocks/>
              </p:cNvSpPr>
              <p:nvPr/>
            </p:nvSpPr>
            <p:spPr bwMode="auto">
              <a:xfrm>
                <a:off x="2327" y="328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60" name="Freeform 4473"/>
              <p:cNvSpPr>
                <a:spLocks/>
              </p:cNvSpPr>
              <p:nvPr/>
            </p:nvSpPr>
            <p:spPr bwMode="auto">
              <a:xfrm>
                <a:off x="2327" y="328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61" name="Freeform 4474"/>
              <p:cNvSpPr>
                <a:spLocks/>
              </p:cNvSpPr>
              <p:nvPr/>
            </p:nvSpPr>
            <p:spPr bwMode="auto">
              <a:xfrm>
                <a:off x="2327" y="329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62" name="Freeform 4475"/>
              <p:cNvSpPr>
                <a:spLocks/>
              </p:cNvSpPr>
              <p:nvPr/>
            </p:nvSpPr>
            <p:spPr bwMode="auto">
              <a:xfrm>
                <a:off x="2327" y="330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63" name="Freeform 4476"/>
              <p:cNvSpPr>
                <a:spLocks/>
              </p:cNvSpPr>
              <p:nvPr/>
            </p:nvSpPr>
            <p:spPr bwMode="auto">
              <a:xfrm>
                <a:off x="2327" y="330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64" name="Freeform 4477"/>
              <p:cNvSpPr>
                <a:spLocks/>
              </p:cNvSpPr>
              <p:nvPr/>
            </p:nvSpPr>
            <p:spPr bwMode="auto">
              <a:xfrm>
                <a:off x="2327" y="331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65" name="Freeform 4478"/>
              <p:cNvSpPr>
                <a:spLocks/>
              </p:cNvSpPr>
              <p:nvPr/>
            </p:nvSpPr>
            <p:spPr bwMode="auto">
              <a:xfrm>
                <a:off x="2327" y="331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66" name="Freeform 4479"/>
              <p:cNvSpPr>
                <a:spLocks/>
              </p:cNvSpPr>
              <p:nvPr/>
            </p:nvSpPr>
            <p:spPr bwMode="auto">
              <a:xfrm>
                <a:off x="2327" y="332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67" name="Freeform 4480"/>
              <p:cNvSpPr>
                <a:spLocks/>
              </p:cNvSpPr>
              <p:nvPr/>
            </p:nvSpPr>
            <p:spPr bwMode="auto">
              <a:xfrm>
                <a:off x="2327" y="333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68" name="Freeform 4481"/>
              <p:cNvSpPr>
                <a:spLocks/>
              </p:cNvSpPr>
              <p:nvPr/>
            </p:nvSpPr>
            <p:spPr bwMode="auto">
              <a:xfrm>
                <a:off x="2327" y="333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69" name="Freeform 4482"/>
              <p:cNvSpPr>
                <a:spLocks/>
              </p:cNvSpPr>
              <p:nvPr/>
            </p:nvSpPr>
            <p:spPr bwMode="auto">
              <a:xfrm>
                <a:off x="2327" y="334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70" name="Freeform 4483"/>
              <p:cNvSpPr>
                <a:spLocks/>
              </p:cNvSpPr>
              <p:nvPr/>
            </p:nvSpPr>
            <p:spPr bwMode="auto">
              <a:xfrm>
                <a:off x="2327" y="334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71" name="Freeform 4484"/>
              <p:cNvSpPr>
                <a:spLocks/>
              </p:cNvSpPr>
              <p:nvPr/>
            </p:nvSpPr>
            <p:spPr bwMode="auto">
              <a:xfrm>
                <a:off x="2327" y="335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72" name="Freeform 4485"/>
              <p:cNvSpPr>
                <a:spLocks/>
              </p:cNvSpPr>
              <p:nvPr/>
            </p:nvSpPr>
            <p:spPr bwMode="auto">
              <a:xfrm>
                <a:off x="2327" y="336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73" name="Freeform 4486"/>
              <p:cNvSpPr>
                <a:spLocks/>
              </p:cNvSpPr>
              <p:nvPr/>
            </p:nvSpPr>
            <p:spPr bwMode="auto">
              <a:xfrm>
                <a:off x="2327" y="336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74" name="Freeform 4487"/>
              <p:cNvSpPr>
                <a:spLocks/>
              </p:cNvSpPr>
              <p:nvPr/>
            </p:nvSpPr>
            <p:spPr bwMode="auto">
              <a:xfrm>
                <a:off x="2327" y="337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75" name="Freeform 4488"/>
              <p:cNvSpPr>
                <a:spLocks/>
              </p:cNvSpPr>
              <p:nvPr/>
            </p:nvSpPr>
            <p:spPr bwMode="auto">
              <a:xfrm>
                <a:off x="2327" y="337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76" name="Freeform 4489"/>
              <p:cNvSpPr>
                <a:spLocks/>
              </p:cNvSpPr>
              <p:nvPr/>
            </p:nvSpPr>
            <p:spPr bwMode="auto">
              <a:xfrm>
                <a:off x="2327" y="338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77" name="Freeform 4490"/>
              <p:cNvSpPr>
                <a:spLocks/>
              </p:cNvSpPr>
              <p:nvPr/>
            </p:nvSpPr>
            <p:spPr bwMode="auto">
              <a:xfrm>
                <a:off x="2327" y="339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78" name="Freeform 4491"/>
              <p:cNvSpPr>
                <a:spLocks/>
              </p:cNvSpPr>
              <p:nvPr/>
            </p:nvSpPr>
            <p:spPr bwMode="auto">
              <a:xfrm>
                <a:off x="2327" y="339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79" name="Freeform 4492"/>
              <p:cNvSpPr>
                <a:spLocks/>
              </p:cNvSpPr>
              <p:nvPr/>
            </p:nvSpPr>
            <p:spPr bwMode="auto">
              <a:xfrm>
                <a:off x="2327" y="340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80" name="Freeform 4493"/>
              <p:cNvSpPr>
                <a:spLocks/>
              </p:cNvSpPr>
              <p:nvPr/>
            </p:nvSpPr>
            <p:spPr bwMode="auto">
              <a:xfrm>
                <a:off x="2327" y="340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81" name="Freeform 4494"/>
              <p:cNvSpPr>
                <a:spLocks/>
              </p:cNvSpPr>
              <p:nvPr/>
            </p:nvSpPr>
            <p:spPr bwMode="auto">
              <a:xfrm>
                <a:off x="2327" y="341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82" name="Freeform 4495"/>
              <p:cNvSpPr>
                <a:spLocks/>
              </p:cNvSpPr>
              <p:nvPr/>
            </p:nvSpPr>
            <p:spPr bwMode="auto">
              <a:xfrm>
                <a:off x="2327" y="342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83" name="Freeform 4496"/>
              <p:cNvSpPr>
                <a:spLocks/>
              </p:cNvSpPr>
              <p:nvPr/>
            </p:nvSpPr>
            <p:spPr bwMode="auto">
              <a:xfrm>
                <a:off x="2327" y="342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84" name="Freeform 4497"/>
              <p:cNvSpPr>
                <a:spLocks/>
              </p:cNvSpPr>
              <p:nvPr/>
            </p:nvSpPr>
            <p:spPr bwMode="auto">
              <a:xfrm>
                <a:off x="2327" y="343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85" name="Freeform 4498"/>
              <p:cNvSpPr>
                <a:spLocks/>
              </p:cNvSpPr>
              <p:nvPr/>
            </p:nvSpPr>
            <p:spPr bwMode="auto">
              <a:xfrm>
                <a:off x="2327" y="343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86" name="Freeform 4499"/>
              <p:cNvSpPr>
                <a:spLocks/>
              </p:cNvSpPr>
              <p:nvPr/>
            </p:nvSpPr>
            <p:spPr bwMode="auto">
              <a:xfrm>
                <a:off x="2327" y="344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87" name="Freeform 4500"/>
              <p:cNvSpPr>
                <a:spLocks/>
              </p:cNvSpPr>
              <p:nvPr/>
            </p:nvSpPr>
            <p:spPr bwMode="auto">
              <a:xfrm>
                <a:off x="2327" y="3451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88" name="Freeform 4501"/>
              <p:cNvSpPr>
                <a:spLocks/>
              </p:cNvSpPr>
              <p:nvPr/>
            </p:nvSpPr>
            <p:spPr bwMode="auto">
              <a:xfrm>
                <a:off x="2327" y="3457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89" name="Freeform 4502"/>
              <p:cNvSpPr>
                <a:spLocks/>
              </p:cNvSpPr>
              <p:nvPr/>
            </p:nvSpPr>
            <p:spPr bwMode="auto">
              <a:xfrm>
                <a:off x="2327" y="3463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90" name="Freeform 4503"/>
              <p:cNvSpPr>
                <a:spLocks/>
              </p:cNvSpPr>
              <p:nvPr/>
            </p:nvSpPr>
            <p:spPr bwMode="auto">
              <a:xfrm>
                <a:off x="2327" y="346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91" name="Freeform 4504"/>
              <p:cNvSpPr>
                <a:spLocks/>
              </p:cNvSpPr>
              <p:nvPr/>
            </p:nvSpPr>
            <p:spPr bwMode="auto">
              <a:xfrm>
                <a:off x="2327" y="3475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92" name="Freeform 4505"/>
              <p:cNvSpPr>
                <a:spLocks/>
              </p:cNvSpPr>
              <p:nvPr/>
            </p:nvSpPr>
            <p:spPr bwMode="auto">
              <a:xfrm>
                <a:off x="2327" y="348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93" name="Freeform 4506"/>
              <p:cNvSpPr>
                <a:spLocks/>
              </p:cNvSpPr>
              <p:nvPr/>
            </p:nvSpPr>
            <p:spPr bwMode="auto">
              <a:xfrm>
                <a:off x="2327" y="348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94" name="Freeform 4507"/>
              <p:cNvSpPr>
                <a:spLocks/>
              </p:cNvSpPr>
              <p:nvPr/>
            </p:nvSpPr>
            <p:spPr bwMode="auto">
              <a:xfrm>
                <a:off x="2327" y="349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95" name="Freeform 4508"/>
              <p:cNvSpPr>
                <a:spLocks/>
              </p:cNvSpPr>
              <p:nvPr/>
            </p:nvSpPr>
            <p:spPr bwMode="auto">
              <a:xfrm>
                <a:off x="2327" y="350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96" name="Freeform 4509"/>
              <p:cNvSpPr>
                <a:spLocks/>
              </p:cNvSpPr>
              <p:nvPr/>
            </p:nvSpPr>
            <p:spPr bwMode="auto">
              <a:xfrm>
                <a:off x="2327" y="350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97" name="Freeform 4510"/>
              <p:cNvSpPr>
                <a:spLocks/>
              </p:cNvSpPr>
              <p:nvPr/>
            </p:nvSpPr>
            <p:spPr bwMode="auto">
              <a:xfrm>
                <a:off x="2327" y="351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98" name="Freeform 4511"/>
              <p:cNvSpPr>
                <a:spLocks/>
              </p:cNvSpPr>
              <p:nvPr/>
            </p:nvSpPr>
            <p:spPr bwMode="auto">
              <a:xfrm>
                <a:off x="2327" y="351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899" name="Freeform 4512"/>
              <p:cNvSpPr>
                <a:spLocks/>
              </p:cNvSpPr>
              <p:nvPr/>
            </p:nvSpPr>
            <p:spPr bwMode="auto">
              <a:xfrm>
                <a:off x="2327" y="352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900" name="Freeform 4513"/>
              <p:cNvSpPr>
                <a:spLocks/>
              </p:cNvSpPr>
              <p:nvPr/>
            </p:nvSpPr>
            <p:spPr bwMode="auto">
              <a:xfrm>
                <a:off x="2327" y="3530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901" name="Freeform 4514"/>
              <p:cNvSpPr>
                <a:spLocks/>
              </p:cNvSpPr>
              <p:nvPr/>
            </p:nvSpPr>
            <p:spPr bwMode="auto">
              <a:xfrm>
                <a:off x="2327" y="3536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902" name="Freeform 4515"/>
              <p:cNvSpPr>
                <a:spLocks/>
              </p:cNvSpPr>
              <p:nvPr/>
            </p:nvSpPr>
            <p:spPr bwMode="auto">
              <a:xfrm>
                <a:off x="2327" y="3542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903" name="Freeform 4516"/>
              <p:cNvSpPr>
                <a:spLocks/>
              </p:cNvSpPr>
              <p:nvPr/>
            </p:nvSpPr>
            <p:spPr bwMode="auto">
              <a:xfrm>
                <a:off x="2327" y="3548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904" name="Freeform 4517"/>
              <p:cNvSpPr>
                <a:spLocks/>
              </p:cNvSpPr>
              <p:nvPr/>
            </p:nvSpPr>
            <p:spPr bwMode="auto">
              <a:xfrm>
                <a:off x="2327" y="3554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905" name="Freeform 4518"/>
              <p:cNvSpPr>
                <a:spLocks/>
              </p:cNvSpPr>
              <p:nvPr/>
            </p:nvSpPr>
            <p:spPr bwMode="auto">
              <a:xfrm>
                <a:off x="2327" y="356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906" name="Freeform 4519"/>
              <p:cNvSpPr>
                <a:spLocks/>
              </p:cNvSpPr>
              <p:nvPr/>
            </p:nvSpPr>
            <p:spPr bwMode="auto">
              <a:xfrm>
                <a:off x="2327" y="356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907" name="Freeform 4520"/>
              <p:cNvSpPr>
                <a:spLocks/>
              </p:cNvSpPr>
              <p:nvPr/>
            </p:nvSpPr>
            <p:spPr bwMode="auto">
              <a:xfrm>
                <a:off x="2327" y="357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908" name="Freeform 4521"/>
              <p:cNvSpPr>
                <a:spLocks/>
              </p:cNvSpPr>
              <p:nvPr/>
            </p:nvSpPr>
            <p:spPr bwMode="auto">
              <a:xfrm>
                <a:off x="2327" y="357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909" name="Freeform 4522"/>
              <p:cNvSpPr>
                <a:spLocks/>
              </p:cNvSpPr>
              <p:nvPr/>
            </p:nvSpPr>
            <p:spPr bwMode="auto">
              <a:xfrm>
                <a:off x="2327" y="358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910" name="Freeform 4523"/>
              <p:cNvSpPr>
                <a:spLocks/>
              </p:cNvSpPr>
              <p:nvPr/>
            </p:nvSpPr>
            <p:spPr bwMode="auto">
              <a:xfrm>
                <a:off x="2327" y="359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911" name="Freeform 4524"/>
              <p:cNvSpPr>
                <a:spLocks/>
              </p:cNvSpPr>
              <p:nvPr/>
            </p:nvSpPr>
            <p:spPr bwMode="auto">
              <a:xfrm>
                <a:off x="2327" y="359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912" name="Freeform 4525"/>
              <p:cNvSpPr>
                <a:spLocks/>
              </p:cNvSpPr>
              <p:nvPr/>
            </p:nvSpPr>
            <p:spPr bwMode="auto">
              <a:xfrm>
                <a:off x="2327" y="3602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913" name="Freeform 4526"/>
              <p:cNvSpPr>
                <a:spLocks/>
              </p:cNvSpPr>
              <p:nvPr/>
            </p:nvSpPr>
            <p:spPr bwMode="auto">
              <a:xfrm>
                <a:off x="2327" y="3608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914" name="Freeform 4527"/>
              <p:cNvSpPr>
                <a:spLocks/>
              </p:cNvSpPr>
              <p:nvPr/>
            </p:nvSpPr>
            <p:spPr bwMode="auto">
              <a:xfrm>
                <a:off x="2327" y="3614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915" name="Freeform 4528"/>
              <p:cNvSpPr>
                <a:spLocks/>
              </p:cNvSpPr>
              <p:nvPr/>
            </p:nvSpPr>
            <p:spPr bwMode="auto">
              <a:xfrm>
                <a:off x="2327" y="3620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916" name="Freeform 4529"/>
              <p:cNvSpPr>
                <a:spLocks/>
              </p:cNvSpPr>
              <p:nvPr/>
            </p:nvSpPr>
            <p:spPr bwMode="auto">
              <a:xfrm>
                <a:off x="2327" y="3626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917" name="Freeform 4530"/>
              <p:cNvSpPr>
                <a:spLocks/>
              </p:cNvSpPr>
              <p:nvPr/>
            </p:nvSpPr>
            <p:spPr bwMode="auto">
              <a:xfrm>
                <a:off x="2327" y="363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918" name="Freeform 4531"/>
              <p:cNvSpPr>
                <a:spLocks/>
              </p:cNvSpPr>
              <p:nvPr/>
            </p:nvSpPr>
            <p:spPr bwMode="auto">
              <a:xfrm>
                <a:off x="2327" y="363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919" name="Freeform 4532"/>
              <p:cNvSpPr>
                <a:spLocks/>
              </p:cNvSpPr>
              <p:nvPr/>
            </p:nvSpPr>
            <p:spPr bwMode="auto">
              <a:xfrm>
                <a:off x="2327" y="364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920" name="Freeform 4533"/>
              <p:cNvSpPr>
                <a:spLocks/>
              </p:cNvSpPr>
              <p:nvPr/>
            </p:nvSpPr>
            <p:spPr bwMode="auto">
              <a:xfrm>
                <a:off x="2327" y="3651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921" name="Freeform 4534"/>
              <p:cNvSpPr>
                <a:spLocks/>
              </p:cNvSpPr>
              <p:nvPr/>
            </p:nvSpPr>
            <p:spPr bwMode="auto">
              <a:xfrm>
                <a:off x="2327" y="3657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922" name="Freeform 4535"/>
              <p:cNvSpPr>
                <a:spLocks/>
              </p:cNvSpPr>
              <p:nvPr/>
            </p:nvSpPr>
            <p:spPr bwMode="auto">
              <a:xfrm>
                <a:off x="2327" y="3663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923" name="Freeform 4536"/>
              <p:cNvSpPr>
                <a:spLocks/>
              </p:cNvSpPr>
              <p:nvPr/>
            </p:nvSpPr>
            <p:spPr bwMode="auto">
              <a:xfrm>
                <a:off x="2327" y="366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924" name="Freeform 4537"/>
              <p:cNvSpPr>
                <a:spLocks/>
              </p:cNvSpPr>
              <p:nvPr/>
            </p:nvSpPr>
            <p:spPr bwMode="auto">
              <a:xfrm>
                <a:off x="2327" y="3675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3 w 3"/>
                  <a:gd name="T3" fmla="*/ 0 h 3"/>
                  <a:gd name="T4" fmla="*/ 2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1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1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6416" name="Rectangle 4539"/>
            <p:cNvSpPr>
              <a:spLocks noChangeArrowheads="1"/>
            </p:cNvSpPr>
            <p:nvPr/>
          </p:nvSpPr>
          <p:spPr bwMode="auto">
            <a:xfrm>
              <a:off x="400" y="1623"/>
              <a:ext cx="247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17" name="Rectangle 4540"/>
            <p:cNvSpPr>
              <a:spLocks noChangeArrowheads="1"/>
            </p:cNvSpPr>
            <p:nvPr/>
          </p:nvSpPr>
          <p:spPr bwMode="auto">
            <a:xfrm>
              <a:off x="468" y="1713"/>
              <a:ext cx="11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endParaRPr lang="de-DE"/>
            </a:p>
          </p:txBody>
        </p:sp>
        <p:sp>
          <p:nvSpPr>
            <p:cNvPr id="16418" name="Rectangle 4541"/>
            <p:cNvSpPr>
              <a:spLocks noChangeArrowheads="1"/>
            </p:cNvSpPr>
            <p:nvPr/>
          </p:nvSpPr>
          <p:spPr bwMode="auto">
            <a:xfrm>
              <a:off x="577" y="1778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endParaRPr lang="de-DE"/>
            </a:p>
          </p:txBody>
        </p:sp>
        <p:sp>
          <p:nvSpPr>
            <p:cNvPr id="16419" name="Rectangle 4543"/>
            <p:cNvSpPr>
              <a:spLocks noChangeArrowheads="1"/>
            </p:cNvSpPr>
            <p:nvPr/>
          </p:nvSpPr>
          <p:spPr bwMode="auto">
            <a:xfrm>
              <a:off x="468" y="2000"/>
              <a:ext cx="11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endParaRPr lang="de-DE"/>
            </a:p>
          </p:txBody>
        </p:sp>
        <p:sp>
          <p:nvSpPr>
            <p:cNvPr id="16420" name="Rectangle 4544"/>
            <p:cNvSpPr>
              <a:spLocks noChangeArrowheads="1"/>
            </p:cNvSpPr>
            <p:nvPr/>
          </p:nvSpPr>
          <p:spPr bwMode="auto">
            <a:xfrm>
              <a:off x="577" y="2065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endParaRPr lang="de-DE"/>
            </a:p>
          </p:txBody>
        </p:sp>
        <p:sp>
          <p:nvSpPr>
            <p:cNvPr id="16421" name="Rectangle 4545"/>
            <p:cNvSpPr>
              <a:spLocks noChangeArrowheads="1"/>
            </p:cNvSpPr>
            <p:nvPr/>
          </p:nvSpPr>
          <p:spPr bwMode="auto">
            <a:xfrm>
              <a:off x="628" y="2065"/>
              <a:ext cx="2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16422" name="Rectangle 4546"/>
            <p:cNvSpPr>
              <a:spLocks noChangeArrowheads="1"/>
            </p:cNvSpPr>
            <p:nvPr/>
          </p:nvSpPr>
          <p:spPr bwMode="auto">
            <a:xfrm>
              <a:off x="468" y="2287"/>
              <a:ext cx="11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endParaRPr lang="de-DE"/>
            </a:p>
          </p:txBody>
        </p:sp>
        <p:sp>
          <p:nvSpPr>
            <p:cNvPr id="16423" name="Rectangle 4547"/>
            <p:cNvSpPr>
              <a:spLocks noChangeArrowheads="1"/>
            </p:cNvSpPr>
            <p:nvPr/>
          </p:nvSpPr>
          <p:spPr bwMode="auto">
            <a:xfrm>
              <a:off x="577" y="2352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endParaRPr lang="de-DE"/>
            </a:p>
          </p:txBody>
        </p:sp>
        <p:sp>
          <p:nvSpPr>
            <p:cNvPr id="16424" name="Rectangle 4548"/>
            <p:cNvSpPr>
              <a:spLocks noChangeArrowheads="1"/>
            </p:cNvSpPr>
            <p:nvPr/>
          </p:nvSpPr>
          <p:spPr bwMode="auto">
            <a:xfrm>
              <a:off x="628" y="2287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16425" name="Rectangle 4549"/>
            <p:cNvSpPr>
              <a:spLocks noChangeArrowheads="1"/>
            </p:cNvSpPr>
            <p:nvPr/>
          </p:nvSpPr>
          <p:spPr bwMode="auto">
            <a:xfrm>
              <a:off x="468" y="2574"/>
              <a:ext cx="11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endParaRPr lang="de-DE"/>
            </a:p>
          </p:txBody>
        </p:sp>
        <p:sp>
          <p:nvSpPr>
            <p:cNvPr id="16426" name="Rectangle 4550"/>
            <p:cNvSpPr>
              <a:spLocks noChangeArrowheads="1"/>
            </p:cNvSpPr>
            <p:nvPr/>
          </p:nvSpPr>
          <p:spPr bwMode="auto">
            <a:xfrm>
              <a:off x="577" y="2639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de-DE"/>
            </a:p>
          </p:txBody>
        </p:sp>
        <p:sp>
          <p:nvSpPr>
            <p:cNvPr id="16427" name="Rectangle 4551"/>
            <p:cNvSpPr>
              <a:spLocks noChangeArrowheads="1"/>
            </p:cNvSpPr>
            <p:nvPr/>
          </p:nvSpPr>
          <p:spPr bwMode="auto">
            <a:xfrm>
              <a:off x="628" y="2574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16428" name="Rectangle 4552"/>
            <p:cNvSpPr>
              <a:spLocks noChangeArrowheads="1"/>
            </p:cNvSpPr>
            <p:nvPr/>
          </p:nvSpPr>
          <p:spPr bwMode="auto">
            <a:xfrm>
              <a:off x="468" y="2861"/>
              <a:ext cx="11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endParaRPr lang="de-DE"/>
            </a:p>
          </p:txBody>
        </p:sp>
        <p:sp>
          <p:nvSpPr>
            <p:cNvPr id="16429" name="Rectangle 4553"/>
            <p:cNvSpPr>
              <a:spLocks noChangeArrowheads="1"/>
            </p:cNvSpPr>
            <p:nvPr/>
          </p:nvSpPr>
          <p:spPr bwMode="auto">
            <a:xfrm>
              <a:off x="577" y="2926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de-DE"/>
            </a:p>
          </p:txBody>
        </p:sp>
        <p:sp>
          <p:nvSpPr>
            <p:cNvPr id="16430" name="Rectangle 4554"/>
            <p:cNvSpPr>
              <a:spLocks noChangeArrowheads="1"/>
            </p:cNvSpPr>
            <p:nvPr/>
          </p:nvSpPr>
          <p:spPr bwMode="auto">
            <a:xfrm>
              <a:off x="628" y="2861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16431" name="Rectangle 4555"/>
            <p:cNvSpPr>
              <a:spLocks noChangeArrowheads="1"/>
            </p:cNvSpPr>
            <p:nvPr/>
          </p:nvSpPr>
          <p:spPr bwMode="auto">
            <a:xfrm>
              <a:off x="468" y="3148"/>
              <a:ext cx="11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endParaRPr lang="de-DE"/>
            </a:p>
          </p:txBody>
        </p:sp>
        <p:sp>
          <p:nvSpPr>
            <p:cNvPr id="16432" name="Rectangle 4556"/>
            <p:cNvSpPr>
              <a:spLocks noChangeArrowheads="1"/>
            </p:cNvSpPr>
            <p:nvPr/>
          </p:nvSpPr>
          <p:spPr bwMode="auto">
            <a:xfrm>
              <a:off x="577" y="3213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/>
            </a:p>
          </p:txBody>
        </p:sp>
        <p:sp>
          <p:nvSpPr>
            <p:cNvPr id="16433" name="Rectangle 4557"/>
            <p:cNvSpPr>
              <a:spLocks noChangeArrowheads="1"/>
            </p:cNvSpPr>
            <p:nvPr/>
          </p:nvSpPr>
          <p:spPr bwMode="auto">
            <a:xfrm>
              <a:off x="628" y="3213"/>
              <a:ext cx="2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16434" name="Rectangle 4558"/>
            <p:cNvSpPr>
              <a:spLocks noChangeArrowheads="1"/>
            </p:cNvSpPr>
            <p:nvPr/>
          </p:nvSpPr>
          <p:spPr bwMode="auto">
            <a:xfrm>
              <a:off x="468" y="3435"/>
              <a:ext cx="11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w</a:t>
              </a:r>
              <a:endParaRPr lang="de-DE"/>
            </a:p>
          </p:txBody>
        </p:sp>
        <p:sp>
          <p:nvSpPr>
            <p:cNvPr id="16435" name="Rectangle 4559"/>
            <p:cNvSpPr>
              <a:spLocks noChangeArrowheads="1"/>
            </p:cNvSpPr>
            <p:nvPr/>
          </p:nvSpPr>
          <p:spPr bwMode="auto">
            <a:xfrm>
              <a:off x="577" y="3500"/>
              <a:ext cx="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de-DE"/>
            </a:p>
          </p:txBody>
        </p:sp>
        <p:sp>
          <p:nvSpPr>
            <p:cNvPr id="16436" name="Rectangle 4560"/>
            <p:cNvSpPr>
              <a:spLocks noChangeArrowheads="1"/>
            </p:cNvSpPr>
            <p:nvPr/>
          </p:nvSpPr>
          <p:spPr bwMode="auto">
            <a:xfrm>
              <a:off x="628" y="3435"/>
              <a:ext cx="3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9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grpSp>
          <p:nvGrpSpPr>
            <p:cNvPr id="16437" name="Group 2266"/>
            <p:cNvGrpSpPr>
              <a:grpSpLocks/>
            </p:cNvGrpSpPr>
            <p:nvPr/>
          </p:nvGrpSpPr>
          <p:grpSpPr bwMode="auto">
            <a:xfrm>
              <a:off x="654" y="1857"/>
              <a:ext cx="1203" cy="3"/>
              <a:chOff x="687" y="1857"/>
              <a:chExt cx="1203" cy="3"/>
            </a:xfrm>
          </p:grpSpPr>
          <p:sp>
            <p:nvSpPr>
              <p:cNvPr id="16583" name="Freeform 2066"/>
              <p:cNvSpPr>
                <a:spLocks/>
              </p:cNvSpPr>
              <p:nvPr/>
            </p:nvSpPr>
            <p:spPr bwMode="auto">
              <a:xfrm>
                <a:off x="687" y="1857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1 w 3"/>
                  <a:gd name="T3" fmla="*/ 0 h 3"/>
                  <a:gd name="T4" fmla="*/ 0 w 3"/>
                  <a:gd name="T5" fmla="*/ 1 h 3"/>
                  <a:gd name="T6" fmla="*/ 1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84" name="Freeform 2067"/>
              <p:cNvSpPr>
                <a:spLocks/>
              </p:cNvSpPr>
              <p:nvPr/>
            </p:nvSpPr>
            <p:spPr bwMode="auto">
              <a:xfrm>
                <a:off x="693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85" name="Freeform 2068"/>
              <p:cNvSpPr>
                <a:spLocks/>
              </p:cNvSpPr>
              <p:nvPr/>
            </p:nvSpPr>
            <p:spPr bwMode="auto">
              <a:xfrm>
                <a:off x="699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86" name="Freeform 2069"/>
              <p:cNvSpPr>
                <a:spLocks/>
              </p:cNvSpPr>
              <p:nvPr/>
            </p:nvSpPr>
            <p:spPr bwMode="auto">
              <a:xfrm>
                <a:off x="705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87" name="Freeform 2070"/>
              <p:cNvSpPr>
                <a:spLocks/>
              </p:cNvSpPr>
              <p:nvPr/>
            </p:nvSpPr>
            <p:spPr bwMode="auto">
              <a:xfrm>
                <a:off x="711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88" name="Freeform 2071"/>
              <p:cNvSpPr>
                <a:spLocks/>
              </p:cNvSpPr>
              <p:nvPr/>
            </p:nvSpPr>
            <p:spPr bwMode="auto">
              <a:xfrm>
                <a:off x="717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89" name="Freeform 2072"/>
              <p:cNvSpPr>
                <a:spLocks/>
              </p:cNvSpPr>
              <p:nvPr/>
            </p:nvSpPr>
            <p:spPr bwMode="auto">
              <a:xfrm>
                <a:off x="723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90" name="Freeform 2073"/>
              <p:cNvSpPr>
                <a:spLocks/>
              </p:cNvSpPr>
              <p:nvPr/>
            </p:nvSpPr>
            <p:spPr bwMode="auto">
              <a:xfrm>
                <a:off x="729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91" name="Freeform 2074"/>
              <p:cNvSpPr>
                <a:spLocks/>
              </p:cNvSpPr>
              <p:nvPr/>
            </p:nvSpPr>
            <p:spPr bwMode="auto">
              <a:xfrm>
                <a:off x="735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92" name="Freeform 2075"/>
              <p:cNvSpPr>
                <a:spLocks/>
              </p:cNvSpPr>
              <p:nvPr/>
            </p:nvSpPr>
            <p:spPr bwMode="auto">
              <a:xfrm>
                <a:off x="741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93" name="Freeform 2076"/>
              <p:cNvSpPr>
                <a:spLocks/>
              </p:cNvSpPr>
              <p:nvPr/>
            </p:nvSpPr>
            <p:spPr bwMode="auto">
              <a:xfrm>
                <a:off x="747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94" name="Freeform 2077"/>
              <p:cNvSpPr>
                <a:spLocks/>
              </p:cNvSpPr>
              <p:nvPr/>
            </p:nvSpPr>
            <p:spPr bwMode="auto">
              <a:xfrm>
                <a:off x="753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95" name="Freeform 2078"/>
              <p:cNvSpPr>
                <a:spLocks/>
              </p:cNvSpPr>
              <p:nvPr/>
            </p:nvSpPr>
            <p:spPr bwMode="auto">
              <a:xfrm>
                <a:off x="759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96" name="Freeform 2079"/>
              <p:cNvSpPr>
                <a:spLocks/>
              </p:cNvSpPr>
              <p:nvPr/>
            </p:nvSpPr>
            <p:spPr bwMode="auto">
              <a:xfrm>
                <a:off x="765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97" name="Freeform 2080"/>
              <p:cNvSpPr>
                <a:spLocks/>
              </p:cNvSpPr>
              <p:nvPr/>
            </p:nvSpPr>
            <p:spPr bwMode="auto">
              <a:xfrm>
                <a:off x="771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98" name="Freeform 2081"/>
              <p:cNvSpPr>
                <a:spLocks/>
              </p:cNvSpPr>
              <p:nvPr/>
            </p:nvSpPr>
            <p:spPr bwMode="auto">
              <a:xfrm>
                <a:off x="777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599" name="Freeform 2082"/>
              <p:cNvSpPr>
                <a:spLocks/>
              </p:cNvSpPr>
              <p:nvPr/>
            </p:nvSpPr>
            <p:spPr bwMode="auto">
              <a:xfrm>
                <a:off x="783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00" name="Freeform 2083"/>
              <p:cNvSpPr>
                <a:spLocks/>
              </p:cNvSpPr>
              <p:nvPr/>
            </p:nvSpPr>
            <p:spPr bwMode="auto">
              <a:xfrm>
                <a:off x="789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01" name="Freeform 2084"/>
              <p:cNvSpPr>
                <a:spLocks/>
              </p:cNvSpPr>
              <p:nvPr/>
            </p:nvSpPr>
            <p:spPr bwMode="auto">
              <a:xfrm>
                <a:off x="795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02" name="Freeform 2085"/>
              <p:cNvSpPr>
                <a:spLocks/>
              </p:cNvSpPr>
              <p:nvPr/>
            </p:nvSpPr>
            <p:spPr bwMode="auto">
              <a:xfrm>
                <a:off x="801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03" name="Freeform 2086"/>
              <p:cNvSpPr>
                <a:spLocks/>
              </p:cNvSpPr>
              <p:nvPr/>
            </p:nvSpPr>
            <p:spPr bwMode="auto">
              <a:xfrm>
                <a:off x="807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04" name="Freeform 2087"/>
              <p:cNvSpPr>
                <a:spLocks/>
              </p:cNvSpPr>
              <p:nvPr/>
            </p:nvSpPr>
            <p:spPr bwMode="auto">
              <a:xfrm>
                <a:off x="813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05" name="Freeform 2088"/>
              <p:cNvSpPr>
                <a:spLocks/>
              </p:cNvSpPr>
              <p:nvPr/>
            </p:nvSpPr>
            <p:spPr bwMode="auto">
              <a:xfrm>
                <a:off x="819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06" name="Freeform 2089"/>
              <p:cNvSpPr>
                <a:spLocks/>
              </p:cNvSpPr>
              <p:nvPr/>
            </p:nvSpPr>
            <p:spPr bwMode="auto">
              <a:xfrm>
                <a:off x="825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07" name="Freeform 2090"/>
              <p:cNvSpPr>
                <a:spLocks/>
              </p:cNvSpPr>
              <p:nvPr/>
            </p:nvSpPr>
            <p:spPr bwMode="auto">
              <a:xfrm>
                <a:off x="831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08" name="Freeform 2091"/>
              <p:cNvSpPr>
                <a:spLocks/>
              </p:cNvSpPr>
              <p:nvPr/>
            </p:nvSpPr>
            <p:spPr bwMode="auto">
              <a:xfrm>
                <a:off x="837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09" name="Freeform 2092"/>
              <p:cNvSpPr>
                <a:spLocks/>
              </p:cNvSpPr>
              <p:nvPr/>
            </p:nvSpPr>
            <p:spPr bwMode="auto">
              <a:xfrm>
                <a:off x="843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10" name="Freeform 2093"/>
              <p:cNvSpPr>
                <a:spLocks/>
              </p:cNvSpPr>
              <p:nvPr/>
            </p:nvSpPr>
            <p:spPr bwMode="auto">
              <a:xfrm>
                <a:off x="849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11" name="Freeform 2094"/>
              <p:cNvSpPr>
                <a:spLocks/>
              </p:cNvSpPr>
              <p:nvPr/>
            </p:nvSpPr>
            <p:spPr bwMode="auto">
              <a:xfrm>
                <a:off x="855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12" name="Freeform 2095"/>
              <p:cNvSpPr>
                <a:spLocks/>
              </p:cNvSpPr>
              <p:nvPr/>
            </p:nvSpPr>
            <p:spPr bwMode="auto">
              <a:xfrm>
                <a:off x="862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13" name="Freeform 2096"/>
              <p:cNvSpPr>
                <a:spLocks/>
              </p:cNvSpPr>
              <p:nvPr/>
            </p:nvSpPr>
            <p:spPr bwMode="auto">
              <a:xfrm>
                <a:off x="868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14" name="Freeform 2097"/>
              <p:cNvSpPr>
                <a:spLocks/>
              </p:cNvSpPr>
              <p:nvPr/>
            </p:nvSpPr>
            <p:spPr bwMode="auto">
              <a:xfrm>
                <a:off x="874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15" name="Freeform 2098"/>
              <p:cNvSpPr>
                <a:spLocks/>
              </p:cNvSpPr>
              <p:nvPr/>
            </p:nvSpPr>
            <p:spPr bwMode="auto">
              <a:xfrm>
                <a:off x="880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16" name="Freeform 2099"/>
              <p:cNvSpPr>
                <a:spLocks/>
              </p:cNvSpPr>
              <p:nvPr/>
            </p:nvSpPr>
            <p:spPr bwMode="auto">
              <a:xfrm>
                <a:off x="886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17" name="Freeform 2100"/>
              <p:cNvSpPr>
                <a:spLocks/>
              </p:cNvSpPr>
              <p:nvPr/>
            </p:nvSpPr>
            <p:spPr bwMode="auto">
              <a:xfrm>
                <a:off x="892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18" name="Freeform 2101"/>
              <p:cNvSpPr>
                <a:spLocks/>
              </p:cNvSpPr>
              <p:nvPr/>
            </p:nvSpPr>
            <p:spPr bwMode="auto">
              <a:xfrm>
                <a:off x="898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19" name="Freeform 2102"/>
              <p:cNvSpPr>
                <a:spLocks/>
              </p:cNvSpPr>
              <p:nvPr/>
            </p:nvSpPr>
            <p:spPr bwMode="auto">
              <a:xfrm>
                <a:off x="904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20" name="Freeform 2103"/>
              <p:cNvSpPr>
                <a:spLocks/>
              </p:cNvSpPr>
              <p:nvPr/>
            </p:nvSpPr>
            <p:spPr bwMode="auto">
              <a:xfrm>
                <a:off x="910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21" name="Freeform 2104"/>
              <p:cNvSpPr>
                <a:spLocks/>
              </p:cNvSpPr>
              <p:nvPr/>
            </p:nvSpPr>
            <p:spPr bwMode="auto">
              <a:xfrm>
                <a:off x="916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22" name="Freeform 2105"/>
              <p:cNvSpPr>
                <a:spLocks/>
              </p:cNvSpPr>
              <p:nvPr/>
            </p:nvSpPr>
            <p:spPr bwMode="auto">
              <a:xfrm>
                <a:off x="922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23" name="Freeform 2106"/>
              <p:cNvSpPr>
                <a:spLocks/>
              </p:cNvSpPr>
              <p:nvPr/>
            </p:nvSpPr>
            <p:spPr bwMode="auto">
              <a:xfrm>
                <a:off x="928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24" name="Freeform 2107"/>
              <p:cNvSpPr>
                <a:spLocks/>
              </p:cNvSpPr>
              <p:nvPr/>
            </p:nvSpPr>
            <p:spPr bwMode="auto">
              <a:xfrm>
                <a:off x="934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25" name="Freeform 2108"/>
              <p:cNvSpPr>
                <a:spLocks/>
              </p:cNvSpPr>
              <p:nvPr/>
            </p:nvSpPr>
            <p:spPr bwMode="auto">
              <a:xfrm>
                <a:off x="940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26" name="Freeform 2109"/>
              <p:cNvSpPr>
                <a:spLocks/>
              </p:cNvSpPr>
              <p:nvPr/>
            </p:nvSpPr>
            <p:spPr bwMode="auto">
              <a:xfrm>
                <a:off x="946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27" name="Freeform 2110"/>
              <p:cNvSpPr>
                <a:spLocks/>
              </p:cNvSpPr>
              <p:nvPr/>
            </p:nvSpPr>
            <p:spPr bwMode="auto">
              <a:xfrm>
                <a:off x="952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28" name="Freeform 2111"/>
              <p:cNvSpPr>
                <a:spLocks/>
              </p:cNvSpPr>
              <p:nvPr/>
            </p:nvSpPr>
            <p:spPr bwMode="auto">
              <a:xfrm>
                <a:off x="958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29" name="Freeform 2112"/>
              <p:cNvSpPr>
                <a:spLocks/>
              </p:cNvSpPr>
              <p:nvPr/>
            </p:nvSpPr>
            <p:spPr bwMode="auto">
              <a:xfrm>
                <a:off x="964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30" name="Freeform 2113"/>
              <p:cNvSpPr>
                <a:spLocks/>
              </p:cNvSpPr>
              <p:nvPr/>
            </p:nvSpPr>
            <p:spPr bwMode="auto">
              <a:xfrm>
                <a:off x="970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31" name="Freeform 2114"/>
              <p:cNvSpPr>
                <a:spLocks/>
              </p:cNvSpPr>
              <p:nvPr/>
            </p:nvSpPr>
            <p:spPr bwMode="auto">
              <a:xfrm>
                <a:off x="976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32" name="Freeform 2115"/>
              <p:cNvSpPr>
                <a:spLocks/>
              </p:cNvSpPr>
              <p:nvPr/>
            </p:nvSpPr>
            <p:spPr bwMode="auto">
              <a:xfrm>
                <a:off x="982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33" name="Freeform 2116"/>
              <p:cNvSpPr>
                <a:spLocks/>
              </p:cNvSpPr>
              <p:nvPr/>
            </p:nvSpPr>
            <p:spPr bwMode="auto">
              <a:xfrm>
                <a:off x="988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34" name="Freeform 2117"/>
              <p:cNvSpPr>
                <a:spLocks/>
              </p:cNvSpPr>
              <p:nvPr/>
            </p:nvSpPr>
            <p:spPr bwMode="auto">
              <a:xfrm>
                <a:off x="994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35" name="Freeform 2118"/>
              <p:cNvSpPr>
                <a:spLocks/>
              </p:cNvSpPr>
              <p:nvPr/>
            </p:nvSpPr>
            <p:spPr bwMode="auto">
              <a:xfrm>
                <a:off x="1000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36" name="Freeform 2119"/>
              <p:cNvSpPr>
                <a:spLocks/>
              </p:cNvSpPr>
              <p:nvPr/>
            </p:nvSpPr>
            <p:spPr bwMode="auto">
              <a:xfrm>
                <a:off x="1006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37" name="Freeform 2120"/>
              <p:cNvSpPr>
                <a:spLocks/>
              </p:cNvSpPr>
              <p:nvPr/>
            </p:nvSpPr>
            <p:spPr bwMode="auto">
              <a:xfrm>
                <a:off x="1012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38" name="Freeform 2121"/>
              <p:cNvSpPr>
                <a:spLocks/>
              </p:cNvSpPr>
              <p:nvPr/>
            </p:nvSpPr>
            <p:spPr bwMode="auto">
              <a:xfrm>
                <a:off x="1018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39" name="Freeform 2122"/>
              <p:cNvSpPr>
                <a:spLocks/>
              </p:cNvSpPr>
              <p:nvPr/>
            </p:nvSpPr>
            <p:spPr bwMode="auto">
              <a:xfrm>
                <a:off x="1024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40" name="Freeform 2123"/>
              <p:cNvSpPr>
                <a:spLocks/>
              </p:cNvSpPr>
              <p:nvPr/>
            </p:nvSpPr>
            <p:spPr bwMode="auto">
              <a:xfrm>
                <a:off x="1030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41" name="Freeform 2124"/>
              <p:cNvSpPr>
                <a:spLocks/>
              </p:cNvSpPr>
              <p:nvPr/>
            </p:nvSpPr>
            <p:spPr bwMode="auto">
              <a:xfrm>
                <a:off x="1036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42" name="Freeform 2125"/>
              <p:cNvSpPr>
                <a:spLocks/>
              </p:cNvSpPr>
              <p:nvPr/>
            </p:nvSpPr>
            <p:spPr bwMode="auto">
              <a:xfrm>
                <a:off x="1042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43" name="Freeform 2126"/>
              <p:cNvSpPr>
                <a:spLocks/>
              </p:cNvSpPr>
              <p:nvPr/>
            </p:nvSpPr>
            <p:spPr bwMode="auto">
              <a:xfrm>
                <a:off x="1048" y="1857"/>
                <a:ext cx="4" cy="3"/>
              </a:xfrm>
              <a:custGeom>
                <a:avLst/>
                <a:gdLst>
                  <a:gd name="T0" fmla="*/ 2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3 h 3"/>
                  <a:gd name="T8" fmla="*/ 2 w 4"/>
                  <a:gd name="T9" fmla="*/ 3 h 3"/>
                  <a:gd name="T10" fmla="*/ 2 w 4"/>
                  <a:gd name="T11" fmla="*/ 3 h 3"/>
                  <a:gd name="T12" fmla="*/ 4 w 4"/>
                  <a:gd name="T13" fmla="*/ 1 h 3"/>
                  <a:gd name="T14" fmla="*/ 4 w 4"/>
                  <a:gd name="T15" fmla="*/ 0 h 3"/>
                  <a:gd name="T16" fmla="*/ 2 w 4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44" name="Freeform 2127"/>
              <p:cNvSpPr>
                <a:spLocks/>
              </p:cNvSpPr>
              <p:nvPr/>
            </p:nvSpPr>
            <p:spPr bwMode="auto">
              <a:xfrm>
                <a:off x="1055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45" name="Freeform 2128"/>
              <p:cNvSpPr>
                <a:spLocks/>
              </p:cNvSpPr>
              <p:nvPr/>
            </p:nvSpPr>
            <p:spPr bwMode="auto">
              <a:xfrm>
                <a:off x="1061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46" name="Freeform 2129"/>
              <p:cNvSpPr>
                <a:spLocks/>
              </p:cNvSpPr>
              <p:nvPr/>
            </p:nvSpPr>
            <p:spPr bwMode="auto">
              <a:xfrm>
                <a:off x="1067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47" name="Freeform 2130"/>
              <p:cNvSpPr>
                <a:spLocks/>
              </p:cNvSpPr>
              <p:nvPr/>
            </p:nvSpPr>
            <p:spPr bwMode="auto">
              <a:xfrm>
                <a:off x="1073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48" name="Freeform 2131"/>
              <p:cNvSpPr>
                <a:spLocks/>
              </p:cNvSpPr>
              <p:nvPr/>
            </p:nvSpPr>
            <p:spPr bwMode="auto">
              <a:xfrm>
                <a:off x="1079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49" name="Freeform 2132"/>
              <p:cNvSpPr>
                <a:spLocks/>
              </p:cNvSpPr>
              <p:nvPr/>
            </p:nvSpPr>
            <p:spPr bwMode="auto">
              <a:xfrm>
                <a:off x="1085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50" name="Freeform 2133"/>
              <p:cNvSpPr>
                <a:spLocks/>
              </p:cNvSpPr>
              <p:nvPr/>
            </p:nvSpPr>
            <p:spPr bwMode="auto">
              <a:xfrm>
                <a:off x="1091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51" name="Freeform 2134"/>
              <p:cNvSpPr>
                <a:spLocks/>
              </p:cNvSpPr>
              <p:nvPr/>
            </p:nvSpPr>
            <p:spPr bwMode="auto">
              <a:xfrm>
                <a:off x="1097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52" name="Freeform 2135"/>
              <p:cNvSpPr>
                <a:spLocks/>
              </p:cNvSpPr>
              <p:nvPr/>
            </p:nvSpPr>
            <p:spPr bwMode="auto">
              <a:xfrm>
                <a:off x="1103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53" name="Freeform 2136"/>
              <p:cNvSpPr>
                <a:spLocks/>
              </p:cNvSpPr>
              <p:nvPr/>
            </p:nvSpPr>
            <p:spPr bwMode="auto">
              <a:xfrm>
                <a:off x="1109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54" name="Freeform 2137"/>
              <p:cNvSpPr>
                <a:spLocks/>
              </p:cNvSpPr>
              <p:nvPr/>
            </p:nvSpPr>
            <p:spPr bwMode="auto">
              <a:xfrm>
                <a:off x="1115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55" name="Freeform 2138"/>
              <p:cNvSpPr>
                <a:spLocks/>
              </p:cNvSpPr>
              <p:nvPr/>
            </p:nvSpPr>
            <p:spPr bwMode="auto">
              <a:xfrm>
                <a:off x="1121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56" name="Freeform 2139"/>
              <p:cNvSpPr>
                <a:spLocks/>
              </p:cNvSpPr>
              <p:nvPr/>
            </p:nvSpPr>
            <p:spPr bwMode="auto">
              <a:xfrm>
                <a:off x="1127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57" name="Freeform 2140"/>
              <p:cNvSpPr>
                <a:spLocks/>
              </p:cNvSpPr>
              <p:nvPr/>
            </p:nvSpPr>
            <p:spPr bwMode="auto">
              <a:xfrm>
                <a:off x="1133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58" name="Freeform 2141"/>
              <p:cNvSpPr>
                <a:spLocks/>
              </p:cNvSpPr>
              <p:nvPr/>
            </p:nvSpPr>
            <p:spPr bwMode="auto">
              <a:xfrm>
                <a:off x="1139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59" name="Freeform 2142"/>
              <p:cNvSpPr>
                <a:spLocks/>
              </p:cNvSpPr>
              <p:nvPr/>
            </p:nvSpPr>
            <p:spPr bwMode="auto">
              <a:xfrm>
                <a:off x="1145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60" name="Freeform 2143"/>
              <p:cNvSpPr>
                <a:spLocks/>
              </p:cNvSpPr>
              <p:nvPr/>
            </p:nvSpPr>
            <p:spPr bwMode="auto">
              <a:xfrm>
                <a:off x="1151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61" name="Freeform 2144"/>
              <p:cNvSpPr>
                <a:spLocks/>
              </p:cNvSpPr>
              <p:nvPr/>
            </p:nvSpPr>
            <p:spPr bwMode="auto">
              <a:xfrm>
                <a:off x="1157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62" name="Freeform 2145"/>
              <p:cNvSpPr>
                <a:spLocks/>
              </p:cNvSpPr>
              <p:nvPr/>
            </p:nvSpPr>
            <p:spPr bwMode="auto">
              <a:xfrm>
                <a:off x="1163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63" name="Freeform 2146"/>
              <p:cNvSpPr>
                <a:spLocks/>
              </p:cNvSpPr>
              <p:nvPr/>
            </p:nvSpPr>
            <p:spPr bwMode="auto">
              <a:xfrm>
                <a:off x="1169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64" name="Freeform 2147"/>
              <p:cNvSpPr>
                <a:spLocks/>
              </p:cNvSpPr>
              <p:nvPr/>
            </p:nvSpPr>
            <p:spPr bwMode="auto">
              <a:xfrm>
                <a:off x="1175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65" name="Freeform 2148"/>
              <p:cNvSpPr>
                <a:spLocks/>
              </p:cNvSpPr>
              <p:nvPr/>
            </p:nvSpPr>
            <p:spPr bwMode="auto">
              <a:xfrm>
                <a:off x="1181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66" name="Freeform 2149"/>
              <p:cNvSpPr>
                <a:spLocks/>
              </p:cNvSpPr>
              <p:nvPr/>
            </p:nvSpPr>
            <p:spPr bwMode="auto">
              <a:xfrm>
                <a:off x="1187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67" name="Freeform 2150"/>
              <p:cNvSpPr>
                <a:spLocks/>
              </p:cNvSpPr>
              <p:nvPr/>
            </p:nvSpPr>
            <p:spPr bwMode="auto">
              <a:xfrm>
                <a:off x="1193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68" name="Freeform 2151"/>
              <p:cNvSpPr>
                <a:spLocks/>
              </p:cNvSpPr>
              <p:nvPr/>
            </p:nvSpPr>
            <p:spPr bwMode="auto">
              <a:xfrm>
                <a:off x="1199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69" name="Freeform 2152"/>
              <p:cNvSpPr>
                <a:spLocks/>
              </p:cNvSpPr>
              <p:nvPr/>
            </p:nvSpPr>
            <p:spPr bwMode="auto">
              <a:xfrm>
                <a:off x="1205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70" name="Freeform 2153"/>
              <p:cNvSpPr>
                <a:spLocks/>
              </p:cNvSpPr>
              <p:nvPr/>
            </p:nvSpPr>
            <p:spPr bwMode="auto">
              <a:xfrm>
                <a:off x="1211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71" name="Freeform 2154"/>
              <p:cNvSpPr>
                <a:spLocks/>
              </p:cNvSpPr>
              <p:nvPr/>
            </p:nvSpPr>
            <p:spPr bwMode="auto">
              <a:xfrm>
                <a:off x="1217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72" name="Freeform 2155"/>
              <p:cNvSpPr>
                <a:spLocks/>
              </p:cNvSpPr>
              <p:nvPr/>
            </p:nvSpPr>
            <p:spPr bwMode="auto">
              <a:xfrm>
                <a:off x="1223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73" name="Freeform 2156"/>
              <p:cNvSpPr>
                <a:spLocks/>
              </p:cNvSpPr>
              <p:nvPr/>
            </p:nvSpPr>
            <p:spPr bwMode="auto">
              <a:xfrm>
                <a:off x="1229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74" name="Freeform 2157"/>
              <p:cNvSpPr>
                <a:spLocks/>
              </p:cNvSpPr>
              <p:nvPr/>
            </p:nvSpPr>
            <p:spPr bwMode="auto">
              <a:xfrm>
                <a:off x="1235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75" name="Freeform 2158"/>
              <p:cNvSpPr>
                <a:spLocks/>
              </p:cNvSpPr>
              <p:nvPr/>
            </p:nvSpPr>
            <p:spPr bwMode="auto">
              <a:xfrm>
                <a:off x="1242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76" name="Freeform 2159"/>
              <p:cNvSpPr>
                <a:spLocks/>
              </p:cNvSpPr>
              <p:nvPr/>
            </p:nvSpPr>
            <p:spPr bwMode="auto">
              <a:xfrm>
                <a:off x="1248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77" name="Freeform 2160"/>
              <p:cNvSpPr>
                <a:spLocks/>
              </p:cNvSpPr>
              <p:nvPr/>
            </p:nvSpPr>
            <p:spPr bwMode="auto">
              <a:xfrm>
                <a:off x="1254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78" name="Freeform 2161"/>
              <p:cNvSpPr>
                <a:spLocks/>
              </p:cNvSpPr>
              <p:nvPr/>
            </p:nvSpPr>
            <p:spPr bwMode="auto">
              <a:xfrm>
                <a:off x="1260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79" name="Freeform 2162"/>
              <p:cNvSpPr>
                <a:spLocks/>
              </p:cNvSpPr>
              <p:nvPr/>
            </p:nvSpPr>
            <p:spPr bwMode="auto">
              <a:xfrm>
                <a:off x="1266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80" name="Freeform 2163"/>
              <p:cNvSpPr>
                <a:spLocks/>
              </p:cNvSpPr>
              <p:nvPr/>
            </p:nvSpPr>
            <p:spPr bwMode="auto">
              <a:xfrm>
                <a:off x="1272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81" name="Freeform 2164"/>
              <p:cNvSpPr>
                <a:spLocks/>
              </p:cNvSpPr>
              <p:nvPr/>
            </p:nvSpPr>
            <p:spPr bwMode="auto">
              <a:xfrm>
                <a:off x="1278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82" name="Freeform 2165"/>
              <p:cNvSpPr>
                <a:spLocks/>
              </p:cNvSpPr>
              <p:nvPr/>
            </p:nvSpPr>
            <p:spPr bwMode="auto">
              <a:xfrm>
                <a:off x="1284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83" name="Freeform 2166"/>
              <p:cNvSpPr>
                <a:spLocks/>
              </p:cNvSpPr>
              <p:nvPr/>
            </p:nvSpPr>
            <p:spPr bwMode="auto">
              <a:xfrm>
                <a:off x="1290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84" name="Freeform 2167"/>
              <p:cNvSpPr>
                <a:spLocks/>
              </p:cNvSpPr>
              <p:nvPr/>
            </p:nvSpPr>
            <p:spPr bwMode="auto">
              <a:xfrm>
                <a:off x="1296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85" name="Freeform 2168"/>
              <p:cNvSpPr>
                <a:spLocks/>
              </p:cNvSpPr>
              <p:nvPr/>
            </p:nvSpPr>
            <p:spPr bwMode="auto">
              <a:xfrm>
                <a:off x="1302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86" name="Freeform 2169"/>
              <p:cNvSpPr>
                <a:spLocks/>
              </p:cNvSpPr>
              <p:nvPr/>
            </p:nvSpPr>
            <p:spPr bwMode="auto">
              <a:xfrm>
                <a:off x="1308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87" name="Freeform 2170"/>
              <p:cNvSpPr>
                <a:spLocks/>
              </p:cNvSpPr>
              <p:nvPr/>
            </p:nvSpPr>
            <p:spPr bwMode="auto">
              <a:xfrm>
                <a:off x="1314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88" name="Freeform 2171"/>
              <p:cNvSpPr>
                <a:spLocks/>
              </p:cNvSpPr>
              <p:nvPr/>
            </p:nvSpPr>
            <p:spPr bwMode="auto">
              <a:xfrm>
                <a:off x="1320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89" name="Freeform 2172"/>
              <p:cNvSpPr>
                <a:spLocks/>
              </p:cNvSpPr>
              <p:nvPr/>
            </p:nvSpPr>
            <p:spPr bwMode="auto">
              <a:xfrm>
                <a:off x="1326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90" name="Freeform 2173"/>
              <p:cNvSpPr>
                <a:spLocks/>
              </p:cNvSpPr>
              <p:nvPr/>
            </p:nvSpPr>
            <p:spPr bwMode="auto">
              <a:xfrm>
                <a:off x="1332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91" name="Freeform 2174"/>
              <p:cNvSpPr>
                <a:spLocks/>
              </p:cNvSpPr>
              <p:nvPr/>
            </p:nvSpPr>
            <p:spPr bwMode="auto">
              <a:xfrm>
                <a:off x="1338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92" name="Freeform 2175"/>
              <p:cNvSpPr>
                <a:spLocks/>
              </p:cNvSpPr>
              <p:nvPr/>
            </p:nvSpPr>
            <p:spPr bwMode="auto">
              <a:xfrm>
                <a:off x="1344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93" name="Freeform 2176"/>
              <p:cNvSpPr>
                <a:spLocks/>
              </p:cNvSpPr>
              <p:nvPr/>
            </p:nvSpPr>
            <p:spPr bwMode="auto">
              <a:xfrm>
                <a:off x="1350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94" name="Freeform 2177"/>
              <p:cNvSpPr>
                <a:spLocks/>
              </p:cNvSpPr>
              <p:nvPr/>
            </p:nvSpPr>
            <p:spPr bwMode="auto">
              <a:xfrm>
                <a:off x="1356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95" name="Freeform 2178"/>
              <p:cNvSpPr>
                <a:spLocks/>
              </p:cNvSpPr>
              <p:nvPr/>
            </p:nvSpPr>
            <p:spPr bwMode="auto">
              <a:xfrm>
                <a:off x="1362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96" name="Freeform 2179"/>
              <p:cNvSpPr>
                <a:spLocks/>
              </p:cNvSpPr>
              <p:nvPr/>
            </p:nvSpPr>
            <p:spPr bwMode="auto">
              <a:xfrm>
                <a:off x="1368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97" name="Freeform 2180"/>
              <p:cNvSpPr>
                <a:spLocks/>
              </p:cNvSpPr>
              <p:nvPr/>
            </p:nvSpPr>
            <p:spPr bwMode="auto">
              <a:xfrm>
                <a:off x="1374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98" name="Freeform 2181"/>
              <p:cNvSpPr>
                <a:spLocks/>
              </p:cNvSpPr>
              <p:nvPr/>
            </p:nvSpPr>
            <p:spPr bwMode="auto">
              <a:xfrm>
                <a:off x="1380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699" name="Freeform 2182"/>
              <p:cNvSpPr>
                <a:spLocks/>
              </p:cNvSpPr>
              <p:nvPr/>
            </p:nvSpPr>
            <p:spPr bwMode="auto">
              <a:xfrm>
                <a:off x="1386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00" name="Freeform 2183"/>
              <p:cNvSpPr>
                <a:spLocks/>
              </p:cNvSpPr>
              <p:nvPr/>
            </p:nvSpPr>
            <p:spPr bwMode="auto">
              <a:xfrm>
                <a:off x="1392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01" name="Freeform 2184"/>
              <p:cNvSpPr>
                <a:spLocks/>
              </p:cNvSpPr>
              <p:nvPr/>
            </p:nvSpPr>
            <p:spPr bwMode="auto">
              <a:xfrm>
                <a:off x="1398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02" name="Freeform 2185"/>
              <p:cNvSpPr>
                <a:spLocks/>
              </p:cNvSpPr>
              <p:nvPr/>
            </p:nvSpPr>
            <p:spPr bwMode="auto">
              <a:xfrm>
                <a:off x="1404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03" name="Freeform 2186"/>
              <p:cNvSpPr>
                <a:spLocks/>
              </p:cNvSpPr>
              <p:nvPr/>
            </p:nvSpPr>
            <p:spPr bwMode="auto">
              <a:xfrm>
                <a:off x="1410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04" name="Freeform 2187"/>
              <p:cNvSpPr>
                <a:spLocks/>
              </p:cNvSpPr>
              <p:nvPr/>
            </p:nvSpPr>
            <p:spPr bwMode="auto">
              <a:xfrm>
                <a:off x="1416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05" name="Freeform 2188"/>
              <p:cNvSpPr>
                <a:spLocks/>
              </p:cNvSpPr>
              <p:nvPr/>
            </p:nvSpPr>
            <p:spPr bwMode="auto">
              <a:xfrm>
                <a:off x="1422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06" name="Freeform 2189"/>
              <p:cNvSpPr>
                <a:spLocks/>
              </p:cNvSpPr>
              <p:nvPr/>
            </p:nvSpPr>
            <p:spPr bwMode="auto">
              <a:xfrm>
                <a:off x="1428" y="1857"/>
                <a:ext cx="4" cy="3"/>
              </a:xfrm>
              <a:custGeom>
                <a:avLst/>
                <a:gdLst>
                  <a:gd name="T0" fmla="*/ 2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3 h 3"/>
                  <a:gd name="T8" fmla="*/ 2 w 4"/>
                  <a:gd name="T9" fmla="*/ 3 h 3"/>
                  <a:gd name="T10" fmla="*/ 2 w 4"/>
                  <a:gd name="T11" fmla="*/ 3 h 3"/>
                  <a:gd name="T12" fmla="*/ 4 w 4"/>
                  <a:gd name="T13" fmla="*/ 1 h 3"/>
                  <a:gd name="T14" fmla="*/ 4 w 4"/>
                  <a:gd name="T15" fmla="*/ 0 h 3"/>
                  <a:gd name="T16" fmla="*/ 2 w 4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07" name="Freeform 2190"/>
              <p:cNvSpPr>
                <a:spLocks/>
              </p:cNvSpPr>
              <p:nvPr/>
            </p:nvSpPr>
            <p:spPr bwMode="auto">
              <a:xfrm>
                <a:off x="1435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08" name="Freeform 2191"/>
              <p:cNvSpPr>
                <a:spLocks/>
              </p:cNvSpPr>
              <p:nvPr/>
            </p:nvSpPr>
            <p:spPr bwMode="auto">
              <a:xfrm>
                <a:off x="1441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09" name="Freeform 2192"/>
              <p:cNvSpPr>
                <a:spLocks/>
              </p:cNvSpPr>
              <p:nvPr/>
            </p:nvSpPr>
            <p:spPr bwMode="auto">
              <a:xfrm>
                <a:off x="1447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10" name="Freeform 2193"/>
              <p:cNvSpPr>
                <a:spLocks/>
              </p:cNvSpPr>
              <p:nvPr/>
            </p:nvSpPr>
            <p:spPr bwMode="auto">
              <a:xfrm>
                <a:off x="1453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11" name="Freeform 2194"/>
              <p:cNvSpPr>
                <a:spLocks/>
              </p:cNvSpPr>
              <p:nvPr/>
            </p:nvSpPr>
            <p:spPr bwMode="auto">
              <a:xfrm>
                <a:off x="1459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12" name="Freeform 2195"/>
              <p:cNvSpPr>
                <a:spLocks/>
              </p:cNvSpPr>
              <p:nvPr/>
            </p:nvSpPr>
            <p:spPr bwMode="auto">
              <a:xfrm>
                <a:off x="1465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13" name="Freeform 2196"/>
              <p:cNvSpPr>
                <a:spLocks/>
              </p:cNvSpPr>
              <p:nvPr/>
            </p:nvSpPr>
            <p:spPr bwMode="auto">
              <a:xfrm>
                <a:off x="1471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14" name="Freeform 2197"/>
              <p:cNvSpPr>
                <a:spLocks/>
              </p:cNvSpPr>
              <p:nvPr/>
            </p:nvSpPr>
            <p:spPr bwMode="auto">
              <a:xfrm>
                <a:off x="1477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15" name="Freeform 2198"/>
              <p:cNvSpPr>
                <a:spLocks/>
              </p:cNvSpPr>
              <p:nvPr/>
            </p:nvSpPr>
            <p:spPr bwMode="auto">
              <a:xfrm>
                <a:off x="1483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16" name="Freeform 2199"/>
              <p:cNvSpPr>
                <a:spLocks/>
              </p:cNvSpPr>
              <p:nvPr/>
            </p:nvSpPr>
            <p:spPr bwMode="auto">
              <a:xfrm>
                <a:off x="1489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17" name="Freeform 2200"/>
              <p:cNvSpPr>
                <a:spLocks/>
              </p:cNvSpPr>
              <p:nvPr/>
            </p:nvSpPr>
            <p:spPr bwMode="auto">
              <a:xfrm>
                <a:off x="1495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18" name="Freeform 2201"/>
              <p:cNvSpPr>
                <a:spLocks/>
              </p:cNvSpPr>
              <p:nvPr/>
            </p:nvSpPr>
            <p:spPr bwMode="auto">
              <a:xfrm>
                <a:off x="1501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19" name="Freeform 2202"/>
              <p:cNvSpPr>
                <a:spLocks/>
              </p:cNvSpPr>
              <p:nvPr/>
            </p:nvSpPr>
            <p:spPr bwMode="auto">
              <a:xfrm>
                <a:off x="1507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20" name="Freeform 2203"/>
              <p:cNvSpPr>
                <a:spLocks/>
              </p:cNvSpPr>
              <p:nvPr/>
            </p:nvSpPr>
            <p:spPr bwMode="auto">
              <a:xfrm>
                <a:off x="1513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21" name="Freeform 2204"/>
              <p:cNvSpPr>
                <a:spLocks/>
              </p:cNvSpPr>
              <p:nvPr/>
            </p:nvSpPr>
            <p:spPr bwMode="auto">
              <a:xfrm>
                <a:off x="1519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22" name="Freeform 2205"/>
              <p:cNvSpPr>
                <a:spLocks/>
              </p:cNvSpPr>
              <p:nvPr/>
            </p:nvSpPr>
            <p:spPr bwMode="auto">
              <a:xfrm>
                <a:off x="1525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23" name="Freeform 2206"/>
              <p:cNvSpPr>
                <a:spLocks/>
              </p:cNvSpPr>
              <p:nvPr/>
            </p:nvSpPr>
            <p:spPr bwMode="auto">
              <a:xfrm>
                <a:off x="1531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24" name="Freeform 2207"/>
              <p:cNvSpPr>
                <a:spLocks/>
              </p:cNvSpPr>
              <p:nvPr/>
            </p:nvSpPr>
            <p:spPr bwMode="auto">
              <a:xfrm>
                <a:off x="1537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25" name="Freeform 2208"/>
              <p:cNvSpPr>
                <a:spLocks/>
              </p:cNvSpPr>
              <p:nvPr/>
            </p:nvSpPr>
            <p:spPr bwMode="auto">
              <a:xfrm>
                <a:off x="1543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26" name="Freeform 2209"/>
              <p:cNvSpPr>
                <a:spLocks/>
              </p:cNvSpPr>
              <p:nvPr/>
            </p:nvSpPr>
            <p:spPr bwMode="auto">
              <a:xfrm>
                <a:off x="1549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27" name="Freeform 2210"/>
              <p:cNvSpPr>
                <a:spLocks/>
              </p:cNvSpPr>
              <p:nvPr/>
            </p:nvSpPr>
            <p:spPr bwMode="auto">
              <a:xfrm>
                <a:off x="1555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28" name="Freeform 2211"/>
              <p:cNvSpPr>
                <a:spLocks/>
              </p:cNvSpPr>
              <p:nvPr/>
            </p:nvSpPr>
            <p:spPr bwMode="auto">
              <a:xfrm>
                <a:off x="1561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29" name="Freeform 2212"/>
              <p:cNvSpPr>
                <a:spLocks/>
              </p:cNvSpPr>
              <p:nvPr/>
            </p:nvSpPr>
            <p:spPr bwMode="auto">
              <a:xfrm>
                <a:off x="1567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30" name="Freeform 2213"/>
              <p:cNvSpPr>
                <a:spLocks/>
              </p:cNvSpPr>
              <p:nvPr/>
            </p:nvSpPr>
            <p:spPr bwMode="auto">
              <a:xfrm>
                <a:off x="1573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31" name="Freeform 2214"/>
              <p:cNvSpPr>
                <a:spLocks/>
              </p:cNvSpPr>
              <p:nvPr/>
            </p:nvSpPr>
            <p:spPr bwMode="auto">
              <a:xfrm>
                <a:off x="1579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32" name="Freeform 2215"/>
              <p:cNvSpPr>
                <a:spLocks/>
              </p:cNvSpPr>
              <p:nvPr/>
            </p:nvSpPr>
            <p:spPr bwMode="auto">
              <a:xfrm>
                <a:off x="1585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33" name="Freeform 2216"/>
              <p:cNvSpPr>
                <a:spLocks/>
              </p:cNvSpPr>
              <p:nvPr/>
            </p:nvSpPr>
            <p:spPr bwMode="auto">
              <a:xfrm>
                <a:off x="1591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34" name="Freeform 2217"/>
              <p:cNvSpPr>
                <a:spLocks/>
              </p:cNvSpPr>
              <p:nvPr/>
            </p:nvSpPr>
            <p:spPr bwMode="auto">
              <a:xfrm>
                <a:off x="1597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35" name="Freeform 2218"/>
              <p:cNvSpPr>
                <a:spLocks/>
              </p:cNvSpPr>
              <p:nvPr/>
            </p:nvSpPr>
            <p:spPr bwMode="auto">
              <a:xfrm>
                <a:off x="1603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36" name="Freeform 2219"/>
              <p:cNvSpPr>
                <a:spLocks/>
              </p:cNvSpPr>
              <p:nvPr/>
            </p:nvSpPr>
            <p:spPr bwMode="auto">
              <a:xfrm>
                <a:off x="1609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37" name="Freeform 2220"/>
              <p:cNvSpPr>
                <a:spLocks/>
              </p:cNvSpPr>
              <p:nvPr/>
            </p:nvSpPr>
            <p:spPr bwMode="auto">
              <a:xfrm>
                <a:off x="1615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38" name="Freeform 2221"/>
              <p:cNvSpPr>
                <a:spLocks/>
              </p:cNvSpPr>
              <p:nvPr/>
            </p:nvSpPr>
            <p:spPr bwMode="auto">
              <a:xfrm>
                <a:off x="1622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39" name="Freeform 2222"/>
              <p:cNvSpPr>
                <a:spLocks/>
              </p:cNvSpPr>
              <p:nvPr/>
            </p:nvSpPr>
            <p:spPr bwMode="auto">
              <a:xfrm>
                <a:off x="1628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40" name="Freeform 2223"/>
              <p:cNvSpPr>
                <a:spLocks/>
              </p:cNvSpPr>
              <p:nvPr/>
            </p:nvSpPr>
            <p:spPr bwMode="auto">
              <a:xfrm>
                <a:off x="1634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41" name="Freeform 2224"/>
              <p:cNvSpPr>
                <a:spLocks/>
              </p:cNvSpPr>
              <p:nvPr/>
            </p:nvSpPr>
            <p:spPr bwMode="auto">
              <a:xfrm>
                <a:off x="1640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42" name="Freeform 2225"/>
              <p:cNvSpPr>
                <a:spLocks/>
              </p:cNvSpPr>
              <p:nvPr/>
            </p:nvSpPr>
            <p:spPr bwMode="auto">
              <a:xfrm>
                <a:off x="1646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43" name="Freeform 2226"/>
              <p:cNvSpPr>
                <a:spLocks/>
              </p:cNvSpPr>
              <p:nvPr/>
            </p:nvSpPr>
            <p:spPr bwMode="auto">
              <a:xfrm>
                <a:off x="1652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44" name="Freeform 2227"/>
              <p:cNvSpPr>
                <a:spLocks/>
              </p:cNvSpPr>
              <p:nvPr/>
            </p:nvSpPr>
            <p:spPr bwMode="auto">
              <a:xfrm>
                <a:off x="1658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45" name="Freeform 2228"/>
              <p:cNvSpPr>
                <a:spLocks/>
              </p:cNvSpPr>
              <p:nvPr/>
            </p:nvSpPr>
            <p:spPr bwMode="auto">
              <a:xfrm>
                <a:off x="1664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46" name="Freeform 2229"/>
              <p:cNvSpPr>
                <a:spLocks/>
              </p:cNvSpPr>
              <p:nvPr/>
            </p:nvSpPr>
            <p:spPr bwMode="auto">
              <a:xfrm>
                <a:off x="1670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47" name="Freeform 2230"/>
              <p:cNvSpPr>
                <a:spLocks/>
              </p:cNvSpPr>
              <p:nvPr/>
            </p:nvSpPr>
            <p:spPr bwMode="auto">
              <a:xfrm>
                <a:off x="1676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48" name="Freeform 2231"/>
              <p:cNvSpPr>
                <a:spLocks/>
              </p:cNvSpPr>
              <p:nvPr/>
            </p:nvSpPr>
            <p:spPr bwMode="auto">
              <a:xfrm>
                <a:off x="1682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49" name="Freeform 2232"/>
              <p:cNvSpPr>
                <a:spLocks/>
              </p:cNvSpPr>
              <p:nvPr/>
            </p:nvSpPr>
            <p:spPr bwMode="auto">
              <a:xfrm>
                <a:off x="1688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50" name="Freeform 2233"/>
              <p:cNvSpPr>
                <a:spLocks/>
              </p:cNvSpPr>
              <p:nvPr/>
            </p:nvSpPr>
            <p:spPr bwMode="auto">
              <a:xfrm>
                <a:off x="1694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51" name="Freeform 2234"/>
              <p:cNvSpPr>
                <a:spLocks/>
              </p:cNvSpPr>
              <p:nvPr/>
            </p:nvSpPr>
            <p:spPr bwMode="auto">
              <a:xfrm>
                <a:off x="1700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52" name="Freeform 2235"/>
              <p:cNvSpPr>
                <a:spLocks/>
              </p:cNvSpPr>
              <p:nvPr/>
            </p:nvSpPr>
            <p:spPr bwMode="auto">
              <a:xfrm>
                <a:off x="1706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53" name="Freeform 2236"/>
              <p:cNvSpPr>
                <a:spLocks/>
              </p:cNvSpPr>
              <p:nvPr/>
            </p:nvSpPr>
            <p:spPr bwMode="auto">
              <a:xfrm>
                <a:off x="1712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54" name="Freeform 2237"/>
              <p:cNvSpPr>
                <a:spLocks/>
              </p:cNvSpPr>
              <p:nvPr/>
            </p:nvSpPr>
            <p:spPr bwMode="auto">
              <a:xfrm>
                <a:off x="1718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55" name="Freeform 2238"/>
              <p:cNvSpPr>
                <a:spLocks/>
              </p:cNvSpPr>
              <p:nvPr/>
            </p:nvSpPr>
            <p:spPr bwMode="auto">
              <a:xfrm>
                <a:off x="1724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56" name="Freeform 2239"/>
              <p:cNvSpPr>
                <a:spLocks/>
              </p:cNvSpPr>
              <p:nvPr/>
            </p:nvSpPr>
            <p:spPr bwMode="auto">
              <a:xfrm>
                <a:off x="1730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57" name="Freeform 2240"/>
              <p:cNvSpPr>
                <a:spLocks/>
              </p:cNvSpPr>
              <p:nvPr/>
            </p:nvSpPr>
            <p:spPr bwMode="auto">
              <a:xfrm>
                <a:off x="1736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58" name="Freeform 2241"/>
              <p:cNvSpPr>
                <a:spLocks/>
              </p:cNvSpPr>
              <p:nvPr/>
            </p:nvSpPr>
            <p:spPr bwMode="auto">
              <a:xfrm>
                <a:off x="1742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59" name="Freeform 2242"/>
              <p:cNvSpPr>
                <a:spLocks/>
              </p:cNvSpPr>
              <p:nvPr/>
            </p:nvSpPr>
            <p:spPr bwMode="auto">
              <a:xfrm>
                <a:off x="1748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60" name="Freeform 2243"/>
              <p:cNvSpPr>
                <a:spLocks/>
              </p:cNvSpPr>
              <p:nvPr/>
            </p:nvSpPr>
            <p:spPr bwMode="auto">
              <a:xfrm>
                <a:off x="1754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61" name="Freeform 2244"/>
              <p:cNvSpPr>
                <a:spLocks/>
              </p:cNvSpPr>
              <p:nvPr/>
            </p:nvSpPr>
            <p:spPr bwMode="auto">
              <a:xfrm>
                <a:off x="1760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62" name="Freeform 2245"/>
              <p:cNvSpPr>
                <a:spLocks/>
              </p:cNvSpPr>
              <p:nvPr/>
            </p:nvSpPr>
            <p:spPr bwMode="auto">
              <a:xfrm>
                <a:off x="1766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63" name="Freeform 2246"/>
              <p:cNvSpPr>
                <a:spLocks/>
              </p:cNvSpPr>
              <p:nvPr/>
            </p:nvSpPr>
            <p:spPr bwMode="auto">
              <a:xfrm>
                <a:off x="1772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64" name="Freeform 2247"/>
              <p:cNvSpPr>
                <a:spLocks/>
              </p:cNvSpPr>
              <p:nvPr/>
            </p:nvSpPr>
            <p:spPr bwMode="auto">
              <a:xfrm>
                <a:off x="1778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65" name="Freeform 2248"/>
              <p:cNvSpPr>
                <a:spLocks/>
              </p:cNvSpPr>
              <p:nvPr/>
            </p:nvSpPr>
            <p:spPr bwMode="auto">
              <a:xfrm>
                <a:off x="1784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66" name="Freeform 2249"/>
              <p:cNvSpPr>
                <a:spLocks/>
              </p:cNvSpPr>
              <p:nvPr/>
            </p:nvSpPr>
            <p:spPr bwMode="auto">
              <a:xfrm>
                <a:off x="1790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67" name="Freeform 2250"/>
              <p:cNvSpPr>
                <a:spLocks/>
              </p:cNvSpPr>
              <p:nvPr/>
            </p:nvSpPr>
            <p:spPr bwMode="auto">
              <a:xfrm>
                <a:off x="1796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68" name="Freeform 2251"/>
              <p:cNvSpPr>
                <a:spLocks/>
              </p:cNvSpPr>
              <p:nvPr/>
            </p:nvSpPr>
            <p:spPr bwMode="auto">
              <a:xfrm>
                <a:off x="1802" y="1857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2 w 3"/>
                  <a:gd name="T9" fmla="*/ 3 h 3"/>
                  <a:gd name="T10" fmla="*/ 2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2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69" name="Freeform 2252"/>
              <p:cNvSpPr>
                <a:spLocks/>
              </p:cNvSpPr>
              <p:nvPr/>
            </p:nvSpPr>
            <p:spPr bwMode="auto">
              <a:xfrm>
                <a:off x="1808" y="1857"/>
                <a:ext cx="4" cy="3"/>
              </a:xfrm>
              <a:custGeom>
                <a:avLst/>
                <a:gdLst>
                  <a:gd name="T0" fmla="*/ 2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3 h 3"/>
                  <a:gd name="T8" fmla="*/ 2 w 4"/>
                  <a:gd name="T9" fmla="*/ 3 h 3"/>
                  <a:gd name="T10" fmla="*/ 2 w 4"/>
                  <a:gd name="T11" fmla="*/ 3 h 3"/>
                  <a:gd name="T12" fmla="*/ 4 w 4"/>
                  <a:gd name="T13" fmla="*/ 1 h 3"/>
                  <a:gd name="T14" fmla="*/ 4 w 4"/>
                  <a:gd name="T15" fmla="*/ 0 h 3"/>
                  <a:gd name="T16" fmla="*/ 2 w 4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70" name="Freeform 2253"/>
              <p:cNvSpPr>
                <a:spLocks/>
              </p:cNvSpPr>
              <p:nvPr/>
            </p:nvSpPr>
            <p:spPr bwMode="auto">
              <a:xfrm>
                <a:off x="1815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71" name="Freeform 2254"/>
              <p:cNvSpPr>
                <a:spLocks/>
              </p:cNvSpPr>
              <p:nvPr/>
            </p:nvSpPr>
            <p:spPr bwMode="auto">
              <a:xfrm>
                <a:off x="1821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72" name="Freeform 2255"/>
              <p:cNvSpPr>
                <a:spLocks/>
              </p:cNvSpPr>
              <p:nvPr/>
            </p:nvSpPr>
            <p:spPr bwMode="auto">
              <a:xfrm>
                <a:off x="1827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73" name="Freeform 2256"/>
              <p:cNvSpPr>
                <a:spLocks/>
              </p:cNvSpPr>
              <p:nvPr/>
            </p:nvSpPr>
            <p:spPr bwMode="auto">
              <a:xfrm>
                <a:off x="1833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74" name="Freeform 2257"/>
              <p:cNvSpPr>
                <a:spLocks/>
              </p:cNvSpPr>
              <p:nvPr/>
            </p:nvSpPr>
            <p:spPr bwMode="auto">
              <a:xfrm>
                <a:off x="1839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75" name="Freeform 2258"/>
              <p:cNvSpPr>
                <a:spLocks/>
              </p:cNvSpPr>
              <p:nvPr/>
            </p:nvSpPr>
            <p:spPr bwMode="auto">
              <a:xfrm>
                <a:off x="1845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76" name="Freeform 2259"/>
              <p:cNvSpPr>
                <a:spLocks/>
              </p:cNvSpPr>
              <p:nvPr/>
            </p:nvSpPr>
            <p:spPr bwMode="auto">
              <a:xfrm>
                <a:off x="1851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77" name="Freeform 2260"/>
              <p:cNvSpPr>
                <a:spLocks/>
              </p:cNvSpPr>
              <p:nvPr/>
            </p:nvSpPr>
            <p:spPr bwMode="auto">
              <a:xfrm>
                <a:off x="1857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78" name="Freeform 2261"/>
              <p:cNvSpPr>
                <a:spLocks/>
              </p:cNvSpPr>
              <p:nvPr/>
            </p:nvSpPr>
            <p:spPr bwMode="auto">
              <a:xfrm>
                <a:off x="1863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79" name="Freeform 2262"/>
              <p:cNvSpPr>
                <a:spLocks/>
              </p:cNvSpPr>
              <p:nvPr/>
            </p:nvSpPr>
            <p:spPr bwMode="auto">
              <a:xfrm>
                <a:off x="1869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80" name="Freeform 2263"/>
              <p:cNvSpPr>
                <a:spLocks/>
              </p:cNvSpPr>
              <p:nvPr/>
            </p:nvSpPr>
            <p:spPr bwMode="auto">
              <a:xfrm>
                <a:off x="1875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81" name="Freeform 2264"/>
              <p:cNvSpPr>
                <a:spLocks/>
              </p:cNvSpPr>
              <p:nvPr/>
            </p:nvSpPr>
            <p:spPr bwMode="auto">
              <a:xfrm>
                <a:off x="1881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782" name="Freeform 2265"/>
              <p:cNvSpPr>
                <a:spLocks/>
              </p:cNvSpPr>
              <p:nvPr/>
            </p:nvSpPr>
            <p:spPr bwMode="auto">
              <a:xfrm>
                <a:off x="1887" y="1857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1 w 3"/>
                  <a:gd name="T9" fmla="*/ 3 h 3"/>
                  <a:gd name="T10" fmla="*/ 1 w 3"/>
                  <a:gd name="T11" fmla="*/ 3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6438" name="Freeform 2267"/>
            <p:cNvSpPr>
              <a:spLocks/>
            </p:cNvSpPr>
            <p:nvPr/>
          </p:nvSpPr>
          <p:spPr bwMode="auto">
            <a:xfrm>
              <a:off x="1860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Freeform 2268"/>
            <p:cNvSpPr>
              <a:spLocks/>
            </p:cNvSpPr>
            <p:nvPr/>
          </p:nvSpPr>
          <p:spPr bwMode="auto">
            <a:xfrm>
              <a:off x="1866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2269"/>
            <p:cNvSpPr>
              <a:spLocks/>
            </p:cNvSpPr>
            <p:nvPr/>
          </p:nvSpPr>
          <p:spPr bwMode="auto">
            <a:xfrm>
              <a:off x="1872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2270"/>
            <p:cNvSpPr>
              <a:spLocks/>
            </p:cNvSpPr>
            <p:nvPr/>
          </p:nvSpPr>
          <p:spPr bwMode="auto">
            <a:xfrm>
              <a:off x="1878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2271"/>
            <p:cNvSpPr>
              <a:spLocks/>
            </p:cNvSpPr>
            <p:nvPr/>
          </p:nvSpPr>
          <p:spPr bwMode="auto">
            <a:xfrm>
              <a:off x="1884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2272"/>
            <p:cNvSpPr>
              <a:spLocks/>
            </p:cNvSpPr>
            <p:nvPr/>
          </p:nvSpPr>
          <p:spPr bwMode="auto">
            <a:xfrm>
              <a:off x="1890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2273"/>
            <p:cNvSpPr>
              <a:spLocks/>
            </p:cNvSpPr>
            <p:nvPr/>
          </p:nvSpPr>
          <p:spPr bwMode="auto">
            <a:xfrm>
              <a:off x="1896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2274"/>
            <p:cNvSpPr>
              <a:spLocks/>
            </p:cNvSpPr>
            <p:nvPr/>
          </p:nvSpPr>
          <p:spPr bwMode="auto">
            <a:xfrm>
              <a:off x="1902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2275"/>
            <p:cNvSpPr>
              <a:spLocks/>
            </p:cNvSpPr>
            <p:nvPr/>
          </p:nvSpPr>
          <p:spPr bwMode="auto">
            <a:xfrm>
              <a:off x="1908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2276"/>
            <p:cNvSpPr>
              <a:spLocks/>
            </p:cNvSpPr>
            <p:nvPr/>
          </p:nvSpPr>
          <p:spPr bwMode="auto">
            <a:xfrm>
              <a:off x="1914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2277"/>
            <p:cNvSpPr>
              <a:spLocks/>
            </p:cNvSpPr>
            <p:nvPr/>
          </p:nvSpPr>
          <p:spPr bwMode="auto">
            <a:xfrm>
              <a:off x="1920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2278"/>
            <p:cNvSpPr>
              <a:spLocks/>
            </p:cNvSpPr>
            <p:nvPr/>
          </p:nvSpPr>
          <p:spPr bwMode="auto">
            <a:xfrm>
              <a:off x="1926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2279"/>
            <p:cNvSpPr>
              <a:spLocks/>
            </p:cNvSpPr>
            <p:nvPr/>
          </p:nvSpPr>
          <p:spPr bwMode="auto">
            <a:xfrm>
              <a:off x="1932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2280"/>
            <p:cNvSpPr>
              <a:spLocks/>
            </p:cNvSpPr>
            <p:nvPr/>
          </p:nvSpPr>
          <p:spPr bwMode="auto">
            <a:xfrm>
              <a:off x="1938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2281"/>
            <p:cNvSpPr>
              <a:spLocks/>
            </p:cNvSpPr>
            <p:nvPr/>
          </p:nvSpPr>
          <p:spPr bwMode="auto">
            <a:xfrm>
              <a:off x="1944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2282"/>
            <p:cNvSpPr>
              <a:spLocks/>
            </p:cNvSpPr>
            <p:nvPr/>
          </p:nvSpPr>
          <p:spPr bwMode="auto">
            <a:xfrm>
              <a:off x="1950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Freeform 2283"/>
            <p:cNvSpPr>
              <a:spLocks/>
            </p:cNvSpPr>
            <p:nvPr/>
          </p:nvSpPr>
          <p:spPr bwMode="auto">
            <a:xfrm>
              <a:off x="1956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2284"/>
            <p:cNvSpPr>
              <a:spLocks/>
            </p:cNvSpPr>
            <p:nvPr/>
          </p:nvSpPr>
          <p:spPr bwMode="auto">
            <a:xfrm>
              <a:off x="1962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2285"/>
            <p:cNvSpPr>
              <a:spLocks/>
            </p:cNvSpPr>
            <p:nvPr/>
          </p:nvSpPr>
          <p:spPr bwMode="auto">
            <a:xfrm>
              <a:off x="1968" y="1857"/>
              <a:ext cx="4" cy="3"/>
            </a:xfrm>
            <a:custGeom>
              <a:avLst/>
              <a:gdLst>
                <a:gd name="T0" fmla="*/ 2 w 4"/>
                <a:gd name="T1" fmla="*/ 0 h 3"/>
                <a:gd name="T2" fmla="*/ 0 w 4"/>
                <a:gd name="T3" fmla="*/ 0 h 3"/>
                <a:gd name="T4" fmla="*/ 0 w 4"/>
                <a:gd name="T5" fmla="*/ 1 h 3"/>
                <a:gd name="T6" fmla="*/ 0 w 4"/>
                <a:gd name="T7" fmla="*/ 3 h 3"/>
                <a:gd name="T8" fmla="*/ 2 w 4"/>
                <a:gd name="T9" fmla="*/ 3 h 3"/>
                <a:gd name="T10" fmla="*/ 2 w 4"/>
                <a:gd name="T11" fmla="*/ 3 h 3"/>
                <a:gd name="T12" fmla="*/ 4 w 4"/>
                <a:gd name="T13" fmla="*/ 1 h 3"/>
                <a:gd name="T14" fmla="*/ 4 w 4"/>
                <a:gd name="T15" fmla="*/ 0 h 3"/>
                <a:gd name="T16" fmla="*/ 2 w 4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3"/>
                <a:gd name="T29" fmla="*/ 4 w 4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2286"/>
            <p:cNvSpPr>
              <a:spLocks/>
            </p:cNvSpPr>
            <p:nvPr/>
          </p:nvSpPr>
          <p:spPr bwMode="auto">
            <a:xfrm>
              <a:off x="1975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2287"/>
            <p:cNvSpPr>
              <a:spLocks/>
            </p:cNvSpPr>
            <p:nvPr/>
          </p:nvSpPr>
          <p:spPr bwMode="auto">
            <a:xfrm>
              <a:off x="1981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Freeform 2288"/>
            <p:cNvSpPr>
              <a:spLocks/>
            </p:cNvSpPr>
            <p:nvPr/>
          </p:nvSpPr>
          <p:spPr bwMode="auto">
            <a:xfrm>
              <a:off x="1987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0" name="Freeform 2289"/>
            <p:cNvSpPr>
              <a:spLocks/>
            </p:cNvSpPr>
            <p:nvPr/>
          </p:nvSpPr>
          <p:spPr bwMode="auto">
            <a:xfrm>
              <a:off x="1993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Freeform 2290"/>
            <p:cNvSpPr>
              <a:spLocks/>
            </p:cNvSpPr>
            <p:nvPr/>
          </p:nvSpPr>
          <p:spPr bwMode="auto">
            <a:xfrm>
              <a:off x="1999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2291"/>
            <p:cNvSpPr>
              <a:spLocks/>
            </p:cNvSpPr>
            <p:nvPr/>
          </p:nvSpPr>
          <p:spPr bwMode="auto">
            <a:xfrm>
              <a:off x="2005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3" name="Freeform 2292"/>
            <p:cNvSpPr>
              <a:spLocks/>
            </p:cNvSpPr>
            <p:nvPr/>
          </p:nvSpPr>
          <p:spPr bwMode="auto">
            <a:xfrm>
              <a:off x="2011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4" name="Freeform 2293"/>
            <p:cNvSpPr>
              <a:spLocks/>
            </p:cNvSpPr>
            <p:nvPr/>
          </p:nvSpPr>
          <p:spPr bwMode="auto">
            <a:xfrm>
              <a:off x="2017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2294"/>
            <p:cNvSpPr>
              <a:spLocks/>
            </p:cNvSpPr>
            <p:nvPr/>
          </p:nvSpPr>
          <p:spPr bwMode="auto">
            <a:xfrm>
              <a:off x="2023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2295"/>
            <p:cNvSpPr>
              <a:spLocks/>
            </p:cNvSpPr>
            <p:nvPr/>
          </p:nvSpPr>
          <p:spPr bwMode="auto">
            <a:xfrm>
              <a:off x="2029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Freeform 2296"/>
            <p:cNvSpPr>
              <a:spLocks/>
            </p:cNvSpPr>
            <p:nvPr/>
          </p:nvSpPr>
          <p:spPr bwMode="auto">
            <a:xfrm>
              <a:off x="2035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Freeform 2297"/>
            <p:cNvSpPr>
              <a:spLocks/>
            </p:cNvSpPr>
            <p:nvPr/>
          </p:nvSpPr>
          <p:spPr bwMode="auto">
            <a:xfrm>
              <a:off x="2041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2298"/>
            <p:cNvSpPr>
              <a:spLocks/>
            </p:cNvSpPr>
            <p:nvPr/>
          </p:nvSpPr>
          <p:spPr bwMode="auto">
            <a:xfrm>
              <a:off x="2047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2299"/>
            <p:cNvSpPr>
              <a:spLocks/>
            </p:cNvSpPr>
            <p:nvPr/>
          </p:nvSpPr>
          <p:spPr bwMode="auto">
            <a:xfrm>
              <a:off x="2053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2300"/>
            <p:cNvSpPr>
              <a:spLocks/>
            </p:cNvSpPr>
            <p:nvPr/>
          </p:nvSpPr>
          <p:spPr bwMode="auto">
            <a:xfrm>
              <a:off x="2059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2301"/>
            <p:cNvSpPr>
              <a:spLocks/>
            </p:cNvSpPr>
            <p:nvPr/>
          </p:nvSpPr>
          <p:spPr bwMode="auto">
            <a:xfrm>
              <a:off x="2065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2302"/>
            <p:cNvSpPr>
              <a:spLocks/>
            </p:cNvSpPr>
            <p:nvPr/>
          </p:nvSpPr>
          <p:spPr bwMode="auto">
            <a:xfrm>
              <a:off x="2071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Freeform 2303"/>
            <p:cNvSpPr>
              <a:spLocks/>
            </p:cNvSpPr>
            <p:nvPr/>
          </p:nvSpPr>
          <p:spPr bwMode="auto">
            <a:xfrm>
              <a:off x="2077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Freeform 2304"/>
            <p:cNvSpPr>
              <a:spLocks/>
            </p:cNvSpPr>
            <p:nvPr/>
          </p:nvSpPr>
          <p:spPr bwMode="auto">
            <a:xfrm>
              <a:off x="2083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2305"/>
            <p:cNvSpPr>
              <a:spLocks/>
            </p:cNvSpPr>
            <p:nvPr/>
          </p:nvSpPr>
          <p:spPr bwMode="auto">
            <a:xfrm>
              <a:off x="2089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2306"/>
            <p:cNvSpPr>
              <a:spLocks/>
            </p:cNvSpPr>
            <p:nvPr/>
          </p:nvSpPr>
          <p:spPr bwMode="auto">
            <a:xfrm>
              <a:off x="2095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2307"/>
            <p:cNvSpPr>
              <a:spLocks/>
            </p:cNvSpPr>
            <p:nvPr/>
          </p:nvSpPr>
          <p:spPr bwMode="auto">
            <a:xfrm>
              <a:off x="2101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2308"/>
            <p:cNvSpPr>
              <a:spLocks/>
            </p:cNvSpPr>
            <p:nvPr/>
          </p:nvSpPr>
          <p:spPr bwMode="auto">
            <a:xfrm>
              <a:off x="2107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2309"/>
            <p:cNvSpPr>
              <a:spLocks/>
            </p:cNvSpPr>
            <p:nvPr/>
          </p:nvSpPr>
          <p:spPr bwMode="auto">
            <a:xfrm>
              <a:off x="2113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Freeform 2310"/>
            <p:cNvSpPr>
              <a:spLocks/>
            </p:cNvSpPr>
            <p:nvPr/>
          </p:nvSpPr>
          <p:spPr bwMode="auto">
            <a:xfrm>
              <a:off x="2119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Freeform 2311"/>
            <p:cNvSpPr>
              <a:spLocks/>
            </p:cNvSpPr>
            <p:nvPr/>
          </p:nvSpPr>
          <p:spPr bwMode="auto">
            <a:xfrm>
              <a:off x="2125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Freeform 2312"/>
            <p:cNvSpPr>
              <a:spLocks/>
            </p:cNvSpPr>
            <p:nvPr/>
          </p:nvSpPr>
          <p:spPr bwMode="auto">
            <a:xfrm>
              <a:off x="2131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Freeform 2313"/>
            <p:cNvSpPr>
              <a:spLocks/>
            </p:cNvSpPr>
            <p:nvPr/>
          </p:nvSpPr>
          <p:spPr bwMode="auto">
            <a:xfrm>
              <a:off x="2137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Freeform 2314"/>
            <p:cNvSpPr>
              <a:spLocks/>
            </p:cNvSpPr>
            <p:nvPr/>
          </p:nvSpPr>
          <p:spPr bwMode="auto">
            <a:xfrm>
              <a:off x="2143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6" name="Freeform 2315"/>
            <p:cNvSpPr>
              <a:spLocks/>
            </p:cNvSpPr>
            <p:nvPr/>
          </p:nvSpPr>
          <p:spPr bwMode="auto">
            <a:xfrm>
              <a:off x="2149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Freeform 2316"/>
            <p:cNvSpPr>
              <a:spLocks/>
            </p:cNvSpPr>
            <p:nvPr/>
          </p:nvSpPr>
          <p:spPr bwMode="auto">
            <a:xfrm>
              <a:off x="2155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Freeform 2317"/>
            <p:cNvSpPr>
              <a:spLocks/>
            </p:cNvSpPr>
            <p:nvPr/>
          </p:nvSpPr>
          <p:spPr bwMode="auto">
            <a:xfrm>
              <a:off x="2162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89" name="Freeform 2318"/>
            <p:cNvSpPr>
              <a:spLocks/>
            </p:cNvSpPr>
            <p:nvPr/>
          </p:nvSpPr>
          <p:spPr bwMode="auto">
            <a:xfrm>
              <a:off x="2168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2319"/>
            <p:cNvSpPr>
              <a:spLocks/>
            </p:cNvSpPr>
            <p:nvPr/>
          </p:nvSpPr>
          <p:spPr bwMode="auto">
            <a:xfrm>
              <a:off x="2174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Freeform 2320"/>
            <p:cNvSpPr>
              <a:spLocks/>
            </p:cNvSpPr>
            <p:nvPr/>
          </p:nvSpPr>
          <p:spPr bwMode="auto">
            <a:xfrm>
              <a:off x="2180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Freeform 2321"/>
            <p:cNvSpPr>
              <a:spLocks/>
            </p:cNvSpPr>
            <p:nvPr/>
          </p:nvSpPr>
          <p:spPr bwMode="auto">
            <a:xfrm>
              <a:off x="2186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2322"/>
            <p:cNvSpPr>
              <a:spLocks/>
            </p:cNvSpPr>
            <p:nvPr/>
          </p:nvSpPr>
          <p:spPr bwMode="auto">
            <a:xfrm>
              <a:off x="2192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2323"/>
            <p:cNvSpPr>
              <a:spLocks/>
            </p:cNvSpPr>
            <p:nvPr/>
          </p:nvSpPr>
          <p:spPr bwMode="auto">
            <a:xfrm>
              <a:off x="2198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5" name="Freeform 2324"/>
            <p:cNvSpPr>
              <a:spLocks/>
            </p:cNvSpPr>
            <p:nvPr/>
          </p:nvSpPr>
          <p:spPr bwMode="auto">
            <a:xfrm>
              <a:off x="2204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6" name="Freeform 2325"/>
            <p:cNvSpPr>
              <a:spLocks/>
            </p:cNvSpPr>
            <p:nvPr/>
          </p:nvSpPr>
          <p:spPr bwMode="auto">
            <a:xfrm>
              <a:off x="2210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7" name="Freeform 2326"/>
            <p:cNvSpPr>
              <a:spLocks/>
            </p:cNvSpPr>
            <p:nvPr/>
          </p:nvSpPr>
          <p:spPr bwMode="auto">
            <a:xfrm>
              <a:off x="2216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8" name="Freeform 2327"/>
            <p:cNvSpPr>
              <a:spLocks/>
            </p:cNvSpPr>
            <p:nvPr/>
          </p:nvSpPr>
          <p:spPr bwMode="auto">
            <a:xfrm>
              <a:off x="2222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99" name="Freeform 2328"/>
            <p:cNvSpPr>
              <a:spLocks/>
            </p:cNvSpPr>
            <p:nvPr/>
          </p:nvSpPr>
          <p:spPr bwMode="auto">
            <a:xfrm>
              <a:off x="2228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0" name="Freeform 2329"/>
            <p:cNvSpPr>
              <a:spLocks/>
            </p:cNvSpPr>
            <p:nvPr/>
          </p:nvSpPr>
          <p:spPr bwMode="auto">
            <a:xfrm>
              <a:off x="2234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1" name="Freeform 2330"/>
            <p:cNvSpPr>
              <a:spLocks/>
            </p:cNvSpPr>
            <p:nvPr/>
          </p:nvSpPr>
          <p:spPr bwMode="auto">
            <a:xfrm>
              <a:off x="2240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2" name="Freeform 2331"/>
            <p:cNvSpPr>
              <a:spLocks/>
            </p:cNvSpPr>
            <p:nvPr/>
          </p:nvSpPr>
          <p:spPr bwMode="auto">
            <a:xfrm>
              <a:off x="2246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3" name="Freeform 2332"/>
            <p:cNvSpPr>
              <a:spLocks/>
            </p:cNvSpPr>
            <p:nvPr/>
          </p:nvSpPr>
          <p:spPr bwMode="auto">
            <a:xfrm>
              <a:off x="2252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4" name="Freeform 2333"/>
            <p:cNvSpPr>
              <a:spLocks/>
            </p:cNvSpPr>
            <p:nvPr/>
          </p:nvSpPr>
          <p:spPr bwMode="auto">
            <a:xfrm>
              <a:off x="2258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5" name="Freeform 2334"/>
            <p:cNvSpPr>
              <a:spLocks/>
            </p:cNvSpPr>
            <p:nvPr/>
          </p:nvSpPr>
          <p:spPr bwMode="auto">
            <a:xfrm>
              <a:off x="2264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6" name="Freeform 2335"/>
            <p:cNvSpPr>
              <a:spLocks/>
            </p:cNvSpPr>
            <p:nvPr/>
          </p:nvSpPr>
          <p:spPr bwMode="auto">
            <a:xfrm>
              <a:off x="2270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7" name="Freeform 2336"/>
            <p:cNvSpPr>
              <a:spLocks/>
            </p:cNvSpPr>
            <p:nvPr/>
          </p:nvSpPr>
          <p:spPr bwMode="auto">
            <a:xfrm>
              <a:off x="2276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8" name="Freeform 2337"/>
            <p:cNvSpPr>
              <a:spLocks/>
            </p:cNvSpPr>
            <p:nvPr/>
          </p:nvSpPr>
          <p:spPr bwMode="auto">
            <a:xfrm>
              <a:off x="2282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09" name="Freeform 2338"/>
            <p:cNvSpPr>
              <a:spLocks/>
            </p:cNvSpPr>
            <p:nvPr/>
          </p:nvSpPr>
          <p:spPr bwMode="auto">
            <a:xfrm>
              <a:off x="2288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0" name="Freeform 2339"/>
            <p:cNvSpPr>
              <a:spLocks/>
            </p:cNvSpPr>
            <p:nvPr/>
          </p:nvSpPr>
          <p:spPr bwMode="auto">
            <a:xfrm>
              <a:off x="2294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1" name="Freeform 2340"/>
            <p:cNvSpPr>
              <a:spLocks/>
            </p:cNvSpPr>
            <p:nvPr/>
          </p:nvSpPr>
          <p:spPr bwMode="auto">
            <a:xfrm>
              <a:off x="2300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2" name="Freeform 2341"/>
            <p:cNvSpPr>
              <a:spLocks/>
            </p:cNvSpPr>
            <p:nvPr/>
          </p:nvSpPr>
          <p:spPr bwMode="auto">
            <a:xfrm>
              <a:off x="2306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3" name="Freeform 2342"/>
            <p:cNvSpPr>
              <a:spLocks/>
            </p:cNvSpPr>
            <p:nvPr/>
          </p:nvSpPr>
          <p:spPr bwMode="auto">
            <a:xfrm>
              <a:off x="2312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4" name="Freeform 2343"/>
            <p:cNvSpPr>
              <a:spLocks/>
            </p:cNvSpPr>
            <p:nvPr/>
          </p:nvSpPr>
          <p:spPr bwMode="auto">
            <a:xfrm>
              <a:off x="2318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5" name="Freeform 2344"/>
            <p:cNvSpPr>
              <a:spLocks/>
            </p:cNvSpPr>
            <p:nvPr/>
          </p:nvSpPr>
          <p:spPr bwMode="auto">
            <a:xfrm>
              <a:off x="2324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6" name="Freeform 2345"/>
            <p:cNvSpPr>
              <a:spLocks/>
            </p:cNvSpPr>
            <p:nvPr/>
          </p:nvSpPr>
          <p:spPr bwMode="auto">
            <a:xfrm>
              <a:off x="2330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7" name="Freeform 2346"/>
            <p:cNvSpPr>
              <a:spLocks/>
            </p:cNvSpPr>
            <p:nvPr/>
          </p:nvSpPr>
          <p:spPr bwMode="auto">
            <a:xfrm>
              <a:off x="2336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8" name="Freeform 2347"/>
            <p:cNvSpPr>
              <a:spLocks/>
            </p:cNvSpPr>
            <p:nvPr/>
          </p:nvSpPr>
          <p:spPr bwMode="auto">
            <a:xfrm>
              <a:off x="2342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19" name="Freeform 2348"/>
            <p:cNvSpPr>
              <a:spLocks/>
            </p:cNvSpPr>
            <p:nvPr/>
          </p:nvSpPr>
          <p:spPr bwMode="auto">
            <a:xfrm>
              <a:off x="2348" y="1857"/>
              <a:ext cx="4" cy="3"/>
            </a:xfrm>
            <a:custGeom>
              <a:avLst/>
              <a:gdLst>
                <a:gd name="T0" fmla="*/ 2 w 4"/>
                <a:gd name="T1" fmla="*/ 0 h 3"/>
                <a:gd name="T2" fmla="*/ 0 w 4"/>
                <a:gd name="T3" fmla="*/ 0 h 3"/>
                <a:gd name="T4" fmla="*/ 0 w 4"/>
                <a:gd name="T5" fmla="*/ 1 h 3"/>
                <a:gd name="T6" fmla="*/ 0 w 4"/>
                <a:gd name="T7" fmla="*/ 3 h 3"/>
                <a:gd name="T8" fmla="*/ 2 w 4"/>
                <a:gd name="T9" fmla="*/ 3 h 3"/>
                <a:gd name="T10" fmla="*/ 2 w 4"/>
                <a:gd name="T11" fmla="*/ 3 h 3"/>
                <a:gd name="T12" fmla="*/ 4 w 4"/>
                <a:gd name="T13" fmla="*/ 1 h 3"/>
                <a:gd name="T14" fmla="*/ 4 w 4"/>
                <a:gd name="T15" fmla="*/ 0 h 3"/>
                <a:gd name="T16" fmla="*/ 2 w 4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3"/>
                <a:gd name="T29" fmla="*/ 4 w 4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0" name="Freeform 2349"/>
            <p:cNvSpPr>
              <a:spLocks/>
            </p:cNvSpPr>
            <p:nvPr/>
          </p:nvSpPr>
          <p:spPr bwMode="auto">
            <a:xfrm>
              <a:off x="2355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1" name="Freeform 2350"/>
            <p:cNvSpPr>
              <a:spLocks/>
            </p:cNvSpPr>
            <p:nvPr/>
          </p:nvSpPr>
          <p:spPr bwMode="auto">
            <a:xfrm>
              <a:off x="2361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2" name="Freeform 2351"/>
            <p:cNvSpPr>
              <a:spLocks/>
            </p:cNvSpPr>
            <p:nvPr/>
          </p:nvSpPr>
          <p:spPr bwMode="auto">
            <a:xfrm>
              <a:off x="2367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3" name="Freeform 2352"/>
            <p:cNvSpPr>
              <a:spLocks/>
            </p:cNvSpPr>
            <p:nvPr/>
          </p:nvSpPr>
          <p:spPr bwMode="auto">
            <a:xfrm>
              <a:off x="2373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4" name="Freeform 2353"/>
            <p:cNvSpPr>
              <a:spLocks/>
            </p:cNvSpPr>
            <p:nvPr/>
          </p:nvSpPr>
          <p:spPr bwMode="auto">
            <a:xfrm>
              <a:off x="2379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5" name="Freeform 2354"/>
            <p:cNvSpPr>
              <a:spLocks/>
            </p:cNvSpPr>
            <p:nvPr/>
          </p:nvSpPr>
          <p:spPr bwMode="auto">
            <a:xfrm>
              <a:off x="2385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6" name="Freeform 2355"/>
            <p:cNvSpPr>
              <a:spLocks/>
            </p:cNvSpPr>
            <p:nvPr/>
          </p:nvSpPr>
          <p:spPr bwMode="auto">
            <a:xfrm>
              <a:off x="2391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7" name="Freeform 2356"/>
            <p:cNvSpPr>
              <a:spLocks/>
            </p:cNvSpPr>
            <p:nvPr/>
          </p:nvSpPr>
          <p:spPr bwMode="auto">
            <a:xfrm>
              <a:off x="2397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8" name="Freeform 2357"/>
            <p:cNvSpPr>
              <a:spLocks/>
            </p:cNvSpPr>
            <p:nvPr/>
          </p:nvSpPr>
          <p:spPr bwMode="auto">
            <a:xfrm>
              <a:off x="2403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29" name="Freeform 2358"/>
            <p:cNvSpPr>
              <a:spLocks/>
            </p:cNvSpPr>
            <p:nvPr/>
          </p:nvSpPr>
          <p:spPr bwMode="auto">
            <a:xfrm>
              <a:off x="2409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30" name="Freeform 2359"/>
            <p:cNvSpPr>
              <a:spLocks/>
            </p:cNvSpPr>
            <p:nvPr/>
          </p:nvSpPr>
          <p:spPr bwMode="auto">
            <a:xfrm>
              <a:off x="2415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31" name="Freeform 2360"/>
            <p:cNvSpPr>
              <a:spLocks/>
            </p:cNvSpPr>
            <p:nvPr/>
          </p:nvSpPr>
          <p:spPr bwMode="auto">
            <a:xfrm>
              <a:off x="2421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32" name="Freeform 2361"/>
            <p:cNvSpPr>
              <a:spLocks/>
            </p:cNvSpPr>
            <p:nvPr/>
          </p:nvSpPr>
          <p:spPr bwMode="auto">
            <a:xfrm>
              <a:off x="2427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33" name="Freeform 2362"/>
            <p:cNvSpPr>
              <a:spLocks/>
            </p:cNvSpPr>
            <p:nvPr/>
          </p:nvSpPr>
          <p:spPr bwMode="auto">
            <a:xfrm>
              <a:off x="2433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34" name="Freeform 2363"/>
            <p:cNvSpPr>
              <a:spLocks/>
            </p:cNvSpPr>
            <p:nvPr/>
          </p:nvSpPr>
          <p:spPr bwMode="auto">
            <a:xfrm>
              <a:off x="2439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35" name="Freeform 2364"/>
            <p:cNvSpPr>
              <a:spLocks/>
            </p:cNvSpPr>
            <p:nvPr/>
          </p:nvSpPr>
          <p:spPr bwMode="auto">
            <a:xfrm>
              <a:off x="2445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36" name="Freeform 2365"/>
            <p:cNvSpPr>
              <a:spLocks/>
            </p:cNvSpPr>
            <p:nvPr/>
          </p:nvSpPr>
          <p:spPr bwMode="auto">
            <a:xfrm>
              <a:off x="2451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37" name="Freeform 2366"/>
            <p:cNvSpPr>
              <a:spLocks/>
            </p:cNvSpPr>
            <p:nvPr/>
          </p:nvSpPr>
          <p:spPr bwMode="auto">
            <a:xfrm>
              <a:off x="2457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38" name="Freeform 2367"/>
            <p:cNvSpPr>
              <a:spLocks/>
            </p:cNvSpPr>
            <p:nvPr/>
          </p:nvSpPr>
          <p:spPr bwMode="auto">
            <a:xfrm>
              <a:off x="2463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39" name="Freeform 2368"/>
            <p:cNvSpPr>
              <a:spLocks/>
            </p:cNvSpPr>
            <p:nvPr/>
          </p:nvSpPr>
          <p:spPr bwMode="auto">
            <a:xfrm>
              <a:off x="2469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40" name="Freeform 2369"/>
            <p:cNvSpPr>
              <a:spLocks/>
            </p:cNvSpPr>
            <p:nvPr/>
          </p:nvSpPr>
          <p:spPr bwMode="auto">
            <a:xfrm>
              <a:off x="2475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41" name="Freeform 2370"/>
            <p:cNvSpPr>
              <a:spLocks/>
            </p:cNvSpPr>
            <p:nvPr/>
          </p:nvSpPr>
          <p:spPr bwMode="auto">
            <a:xfrm>
              <a:off x="2481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42" name="Freeform 2371"/>
            <p:cNvSpPr>
              <a:spLocks/>
            </p:cNvSpPr>
            <p:nvPr/>
          </p:nvSpPr>
          <p:spPr bwMode="auto">
            <a:xfrm>
              <a:off x="2487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43" name="Freeform 2372"/>
            <p:cNvSpPr>
              <a:spLocks/>
            </p:cNvSpPr>
            <p:nvPr/>
          </p:nvSpPr>
          <p:spPr bwMode="auto">
            <a:xfrm>
              <a:off x="2493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44" name="Freeform 2373"/>
            <p:cNvSpPr>
              <a:spLocks/>
            </p:cNvSpPr>
            <p:nvPr/>
          </p:nvSpPr>
          <p:spPr bwMode="auto">
            <a:xfrm>
              <a:off x="2499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45" name="Freeform 2374"/>
            <p:cNvSpPr>
              <a:spLocks/>
            </p:cNvSpPr>
            <p:nvPr/>
          </p:nvSpPr>
          <p:spPr bwMode="auto">
            <a:xfrm>
              <a:off x="2505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46" name="Freeform 2375"/>
            <p:cNvSpPr>
              <a:spLocks/>
            </p:cNvSpPr>
            <p:nvPr/>
          </p:nvSpPr>
          <p:spPr bwMode="auto">
            <a:xfrm>
              <a:off x="2511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47" name="Freeform 2376"/>
            <p:cNvSpPr>
              <a:spLocks/>
            </p:cNvSpPr>
            <p:nvPr/>
          </p:nvSpPr>
          <p:spPr bwMode="auto">
            <a:xfrm>
              <a:off x="2517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48" name="Freeform 2377"/>
            <p:cNvSpPr>
              <a:spLocks/>
            </p:cNvSpPr>
            <p:nvPr/>
          </p:nvSpPr>
          <p:spPr bwMode="auto">
            <a:xfrm>
              <a:off x="2523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49" name="Freeform 2378"/>
            <p:cNvSpPr>
              <a:spLocks/>
            </p:cNvSpPr>
            <p:nvPr/>
          </p:nvSpPr>
          <p:spPr bwMode="auto">
            <a:xfrm>
              <a:off x="2529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50" name="Freeform 2379"/>
            <p:cNvSpPr>
              <a:spLocks/>
            </p:cNvSpPr>
            <p:nvPr/>
          </p:nvSpPr>
          <p:spPr bwMode="auto">
            <a:xfrm>
              <a:off x="2535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51" name="Freeform 2380"/>
            <p:cNvSpPr>
              <a:spLocks/>
            </p:cNvSpPr>
            <p:nvPr/>
          </p:nvSpPr>
          <p:spPr bwMode="auto">
            <a:xfrm>
              <a:off x="2542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52" name="Freeform 2381"/>
            <p:cNvSpPr>
              <a:spLocks/>
            </p:cNvSpPr>
            <p:nvPr/>
          </p:nvSpPr>
          <p:spPr bwMode="auto">
            <a:xfrm>
              <a:off x="2548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53" name="Freeform 2382"/>
            <p:cNvSpPr>
              <a:spLocks/>
            </p:cNvSpPr>
            <p:nvPr/>
          </p:nvSpPr>
          <p:spPr bwMode="auto">
            <a:xfrm>
              <a:off x="2554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54" name="Freeform 2383"/>
            <p:cNvSpPr>
              <a:spLocks/>
            </p:cNvSpPr>
            <p:nvPr/>
          </p:nvSpPr>
          <p:spPr bwMode="auto">
            <a:xfrm>
              <a:off x="2560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55" name="Freeform 2384"/>
            <p:cNvSpPr>
              <a:spLocks/>
            </p:cNvSpPr>
            <p:nvPr/>
          </p:nvSpPr>
          <p:spPr bwMode="auto">
            <a:xfrm>
              <a:off x="2566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56" name="Freeform 2385"/>
            <p:cNvSpPr>
              <a:spLocks/>
            </p:cNvSpPr>
            <p:nvPr/>
          </p:nvSpPr>
          <p:spPr bwMode="auto">
            <a:xfrm>
              <a:off x="2572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57" name="Freeform 2386"/>
            <p:cNvSpPr>
              <a:spLocks/>
            </p:cNvSpPr>
            <p:nvPr/>
          </p:nvSpPr>
          <p:spPr bwMode="auto">
            <a:xfrm>
              <a:off x="2578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58" name="Freeform 2387"/>
            <p:cNvSpPr>
              <a:spLocks/>
            </p:cNvSpPr>
            <p:nvPr/>
          </p:nvSpPr>
          <p:spPr bwMode="auto">
            <a:xfrm>
              <a:off x="2584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59" name="Freeform 2388"/>
            <p:cNvSpPr>
              <a:spLocks/>
            </p:cNvSpPr>
            <p:nvPr/>
          </p:nvSpPr>
          <p:spPr bwMode="auto">
            <a:xfrm>
              <a:off x="2590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60" name="Freeform 2389"/>
            <p:cNvSpPr>
              <a:spLocks/>
            </p:cNvSpPr>
            <p:nvPr/>
          </p:nvSpPr>
          <p:spPr bwMode="auto">
            <a:xfrm>
              <a:off x="2596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61" name="Freeform 2390"/>
            <p:cNvSpPr>
              <a:spLocks/>
            </p:cNvSpPr>
            <p:nvPr/>
          </p:nvSpPr>
          <p:spPr bwMode="auto">
            <a:xfrm>
              <a:off x="2602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62" name="Freeform 2391"/>
            <p:cNvSpPr>
              <a:spLocks/>
            </p:cNvSpPr>
            <p:nvPr/>
          </p:nvSpPr>
          <p:spPr bwMode="auto">
            <a:xfrm>
              <a:off x="2608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63" name="Freeform 2392"/>
            <p:cNvSpPr>
              <a:spLocks/>
            </p:cNvSpPr>
            <p:nvPr/>
          </p:nvSpPr>
          <p:spPr bwMode="auto">
            <a:xfrm>
              <a:off x="2614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64" name="Freeform 2393"/>
            <p:cNvSpPr>
              <a:spLocks/>
            </p:cNvSpPr>
            <p:nvPr/>
          </p:nvSpPr>
          <p:spPr bwMode="auto">
            <a:xfrm>
              <a:off x="2620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65" name="Freeform 2394"/>
            <p:cNvSpPr>
              <a:spLocks/>
            </p:cNvSpPr>
            <p:nvPr/>
          </p:nvSpPr>
          <p:spPr bwMode="auto">
            <a:xfrm>
              <a:off x="2626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66" name="Freeform 2395"/>
            <p:cNvSpPr>
              <a:spLocks/>
            </p:cNvSpPr>
            <p:nvPr/>
          </p:nvSpPr>
          <p:spPr bwMode="auto">
            <a:xfrm>
              <a:off x="2632" y="1857"/>
              <a:ext cx="3" cy="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1 w 3"/>
                <a:gd name="T9" fmla="*/ 3 h 3"/>
                <a:gd name="T10" fmla="*/ 1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1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1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67" name="Freeform 2396"/>
            <p:cNvSpPr>
              <a:spLocks/>
            </p:cNvSpPr>
            <p:nvPr/>
          </p:nvSpPr>
          <p:spPr bwMode="auto">
            <a:xfrm>
              <a:off x="2638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68" name="Freeform 2397"/>
            <p:cNvSpPr>
              <a:spLocks/>
            </p:cNvSpPr>
            <p:nvPr/>
          </p:nvSpPr>
          <p:spPr bwMode="auto">
            <a:xfrm>
              <a:off x="2644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69" name="Freeform 2398"/>
            <p:cNvSpPr>
              <a:spLocks/>
            </p:cNvSpPr>
            <p:nvPr/>
          </p:nvSpPr>
          <p:spPr bwMode="auto">
            <a:xfrm>
              <a:off x="2650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70" name="Freeform 2399"/>
            <p:cNvSpPr>
              <a:spLocks/>
            </p:cNvSpPr>
            <p:nvPr/>
          </p:nvSpPr>
          <p:spPr bwMode="auto">
            <a:xfrm>
              <a:off x="2656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71" name="Freeform 2400"/>
            <p:cNvSpPr>
              <a:spLocks/>
            </p:cNvSpPr>
            <p:nvPr/>
          </p:nvSpPr>
          <p:spPr bwMode="auto">
            <a:xfrm>
              <a:off x="2662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72" name="Freeform 2401"/>
            <p:cNvSpPr>
              <a:spLocks/>
            </p:cNvSpPr>
            <p:nvPr/>
          </p:nvSpPr>
          <p:spPr bwMode="auto">
            <a:xfrm>
              <a:off x="2668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73" name="Freeform 2402"/>
            <p:cNvSpPr>
              <a:spLocks/>
            </p:cNvSpPr>
            <p:nvPr/>
          </p:nvSpPr>
          <p:spPr bwMode="auto">
            <a:xfrm>
              <a:off x="2674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74" name="Freeform 2403"/>
            <p:cNvSpPr>
              <a:spLocks/>
            </p:cNvSpPr>
            <p:nvPr/>
          </p:nvSpPr>
          <p:spPr bwMode="auto">
            <a:xfrm>
              <a:off x="2680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75" name="Freeform 2404"/>
            <p:cNvSpPr>
              <a:spLocks/>
            </p:cNvSpPr>
            <p:nvPr/>
          </p:nvSpPr>
          <p:spPr bwMode="auto">
            <a:xfrm>
              <a:off x="2686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76" name="Freeform 2405"/>
            <p:cNvSpPr>
              <a:spLocks/>
            </p:cNvSpPr>
            <p:nvPr/>
          </p:nvSpPr>
          <p:spPr bwMode="auto">
            <a:xfrm>
              <a:off x="2692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77" name="Freeform 2406"/>
            <p:cNvSpPr>
              <a:spLocks/>
            </p:cNvSpPr>
            <p:nvPr/>
          </p:nvSpPr>
          <p:spPr bwMode="auto">
            <a:xfrm>
              <a:off x="2698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78" name="Freeform 2407"/>
            <p:cNvSpPr>
              <a:spLocks/>
            </p:cNvSpPr>
            <p:nvPr/>
          </p:nvSpPr>
          <p:spPr bwMode="auto">
            <a:xfrm>
              <a:off x="2704" y="1857"/>
              <a:ext cx="3" cy="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0 h 3"/>
                <a:gd name="T4" fmla="*/ 0 w 3"/>
                <a:gd name="T5" fmla="*/ 1 h 3"/>
                <a:gd name="T6" fmla="*/ 0 w 3"/>
                <a:gd name="T7" fmla="*/ 3 h 3"/>
                <a:gd name="T8" fmla="*/ 2 w 3"/>
                <a:gd name="T9" fmla="*/ 3 h 3"/>
                <a:gd name="T10" fmla="*/ 2 w 3"/>
                <a:gd name="T11" fmla="*/ 3 h 3"/>
                <a:gd name="T12" fmla="*/ 3 w 3"/>
                <a:gd name="T13" fmla="*/ 1 h 3"/>
                <a:gd name="T14" fmla="*/ 3 w 3"/>
                <a:gd name="T15" fmla="*/ 0 h 3"/>
                <a:gd name="T16" fmla="*/ 2 w 3"/>
                <a:gd name="T17" fmla="*/ 0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3"/>
                <a:gd name="T29" fmla="*/ 3 w 3"/>
                <a:gd name="T30" fmla="*/ 3 h 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3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79" name="Freeform 2479"/>
            <p:cNvSpPr>
              <a:spLocks/>
            </p:cNvSpPr>
            <p:nvPr/>
          </p:nvSpPr>
          <p:spPr bwMode="auto">
            <a:xfrm>
              <a:off x="2332" y="1842"/>
              <a:ext cx="301" cy="33"/>
            </a:xfrm>
            <a:custGeom>
              <a:avLst/>
              <a:gdLst>
                <a:gd name="T0" fmla="*/ 0 w 301"/>
                <a:gd name="T1" fmla="*/ 4 h 33"/>
                <a:gd name="T2" fmla="*/ 0 w 301"/>
                <a:gd name="T3" fmla="*/ 33 h 33"/>
                <a:gd name="T4" fmla="*/ 301 w 301"/>
                <a:gd name="T5" fmla="*/ 28 h 33"/>
                <a:gd name="T6" fmla="*/ 301 w 301"/>
                <a:gd name="T7" fmla="*/ 0 h 33"/>
                <a:gd name="T8" fmla="*/ 0 w 301"/>
                <a:gd name="T9" fmla="*/ 4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1"/>
                <a:gd name="T16" fmla="*/ 0 h 33"/>
                <a:gd name="T17" fmla="*/ 301 w 301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1" h="33">
                  <a:moveTo>
                    <a:pt x="0" y="4"/>
                  </a:moveTo>
                  <a:lnTo>
                    <a:pt x="0" y="33"/>
                  </a:lnTo>
                  <a:lnTo>
                    <a:pt x="301" y="28"/>
                  </a:lnTo>
                  <a:lnTo>
                    <a:pt x="301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580" name="Text Box 4565"/>
            <p:cNvSpPr txBox="1">
              <a:spLocks noChangeArrowheads="1"/>
            </p:cNvSpPr>
            <p:nvPr/>
          </p:nvSpPr>
          <p:spPr bwMode="auto">
            <a:xfrm>
              <a:off x="762" y="3612"/>
              <a:ext cx="5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>
                  <a:latin typeface="Times New Roman" pitchFamily="18" charset="0"/>
                </a:rPr>
                <a:t>x</a:t>
              </a:r>
              <a:r>
                <a:rPr lang="de-DE" baseline="-25000">
                  <a:latin typeface="Times New Roman" pitchFamily="18" charset="0"/>
                </a:rPr>
                <a:t>0</a:t>
              </a:r>
              <a:r>
                <a:rPr lang="de-DE">
                  <a:latin typeface="Times New Roman" pitchFamily="18" charset="0"/>
                </a:rPr>
                <a:t>    x</a:t>
              </a:r>
              <a:r>
                <a:rPr lang="de-DE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6581" name="Text Box 4566"/>
            <p:cNvSpPr txBox="1">
              <a:spLocks noChangeArrowheads="1"/>
            </p:cNvSpPr>
            <p:nvPr/>
          </p:nvSpPr>
          <p:spPr bwMode="auto">
            <a:xfrm>
              <a:off x="1402" y="3610"/>
              <a:ext cx="5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>
                  <a:latin typeface="Times New Roman" pitchFamily="18" charset="0"/>
                </a:rPr>
                <a:t>x</a:t>
              </a:r>
              <a:r>
                <a:rPr lang="de-DE" baseline="-25000">
                  <a:latin typeface="Times New Roman" pitchFamily="18" charset="0"/>
                </a:rPr>
                <a:t>2</a:t>
              </a:r>
              <a:r>
                <a:rPr lang="de-DE">
                  <a:latin typeface="Times New Roman" pitchFamily="18" charset="0"/>
                </a:rPr>
                <a:t>    x</a:t>
              </a:r>
              <a:r>
                <a:rPr lang="de-DE" baseline="-250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6582" name="Text Box 4567"/>
            <p:cNvSpPr txBox="1">
              <a:spLocks noChangeArrowheads="1"/>
            </p:cNvSpPr>
            <p:nvPr/>
          </p:nvSpPr>
          <p:spPr bwMode="auto">
            <a:xfrm>
              <a:off x="1954" y="3604"/>
              <a:ext cx="5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de-DE">
                  <a:latin typeface="Times New Roman" pitchFamily="18" charset="0"/>
                </a:rPr>
                <a:t>x</a:t>
              </a:r>
              <a:r>
                <a:rPr lang="de-DE" baseline="-25000">
                  <a:latin typeface="Times New Roman" pitchFamily="18" charset="0"/>
                </a:rPr>
                <a:t>4</a:t>
              </a:r>
              <a:r>
                <a:rPr lang="de-DE">
                  <a:latin typeface="Times New Roman" pitchFamily="18" charset="0"/>
                </a:rPr>
                <a:t>    x</a:t>
              </a:r>
              <a:r>
                <a:rPr lang="de-DE" baseline="-25000">
                  <a:latin typeface="Times New Roman" pitchFamily="18" charset="0"/>
                </a:rPr>
                <a:t>5</a:t>
              </a:r>
            </a:p>
          </p:txBody>
        </p:sp>
      </p:grpSp>
      <p:sp>
        <p:nvSpPr>
          <p:cNvPr id="116185" name="Line 4569"/>
          <p:cNvSpPr>
            <a:spLocks noChangeShapeType="1"/>
          </p:cNvSpPr>
          <p:nvPr/>
        </p:nvSpPr>
        <p:spPr bwMode="auto">
          <a:xfrm flipH="1" flipV="1">
            <a:off x="2581275" y="4248150"/>
            <a:ext cx="28575" cy="17716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116186" name="Line 4570"/>
          <p:cNvSpPr>
            <a:spLocks noChangeShapeType="1"/>
          </p:cNvSpPr>
          <p:nvPr/>
        </p:nvSpPr>
        <p:spPr bwMode="auto">
          <a:xfrm flipH="1">
            <a:off x="1016000" y="4254500"/>
            <a:ext cx="1543050" cy="95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 WS2013/14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3D5EE4AC-5D52-4CFB-B77E-FBAACE89141E}" type="slidenum">
              <a:rPr lang="de-DE" smtClean="0"/>
              <a:pPr>
                <a:defRPr/>
              </a:pPr>
              <a:t>3</a:t>
            </a:fld>
            <a:r>
              <a:rPr lang="de-DE" smtClean="0"/>
              <a:t> -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1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185" grpId="0" animBg="1"/>
      <p:bldP spid="11618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Problem des Handlungsreisenden</a:t>
            </a:r>
            <a:endParaRPr lang="de-DE" smtClean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68413"/>
            <a:ext cx="8532812" cy="612775"/>
          </a:xfrm>
        </p:spPr>
        <p:txBody>
          <a:bodyPr/>
          <a:lstStyle/>
          <a:p>
            <a:pPr marL="0" indent="0"/>
            <a:r>
              <a:rPr lang="de-DE" smtClean="0"/>
              <a:t>Sehr viele Städte (1000)             </a:t>
            </a:r>
            <a:r>
              <a:rPr lang="de-DE" sz="2000" b="0" smtClean="0">
                <a:sym typeface="Symbol" pitchFamily="18" charset="2"/>
              </a:rPr>
              <a:t>=0.1  bei 12 Std ~ =0.2, 20 min</a:t>
            </a:r>
          </a:p>
        </p:txBody>
      </p:sp>
      <p:pic>
        <p:nvPicPr>
          <p:cNvPr id="36869" name="Picture 4" descr="4E3FD2D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7"/>
          <a:stretch>
            <a:fillRect/>
          </a:stretch>
        </p:blipFill>
        <p:spPr bwMode="auto">
          <a:xfrm>
            <a:off x="774700" y="2192338"/>
            <a:ext cx="7313613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 WS2013/14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3D5EE4AC-5D52-4CFB-B77E-FBAACE89141E}" type="slidenum">
              <a:rPr lang="de-DE" smtClean="0"/>
              <a:pPr>
                <a:defRPr/>
              </a:pPr>
              <a:t>30</a:t>
            </a:fld>
            <a:r>
              <a:rPr lang="de-DE" smtClean="0"/>
              <a:t> -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el 1"/>
          <p:cNvSpPr>
            <a:spLocks noGrp="1"/>
          </p:cNvSpPr>
          <p:nvPr>
            <p:ph type="title" idx="4294967295"/>
          </p:nvPr>
        </p:nvSpPr>
        <p:spPr>
          <a:xfrm>
            <a:off x="609600" y="3390900"/>
            <a:ext cx="8534400" cy="1028700"/>
          </a:xfrm>
          <a:noFill/>
        </p:spPr>
        <p:txBody>
          <a:bodyPr wrap="square" lIns="91440" anchor="ctr"/>
          <a:lstStyle/>
          <a:p>
            <a:pPr marL="355600" indent="3175" eaLnBrk="1" hangingPunct="1">
              <a:lnSpc>
                <a:spcPct val="90000"/>
              </a:lnSpc>
            </a:pPr>
            <a:r>
              <a:rPr lang="de-DE" sz="3800" smtClean="0">
                <a:solidFill>
                  <a:srgbClr val="BFBFBF"/>
                </a:solidFill>
                <a:latin typeface="Arial Black" pitchFamily="34" charset="0"/>
                <a:cs typeface="Arial" pitchFamily="34" charset="0"/>
              </a:rPr>
              <a:t>Selbstorganisierende Karten</a:t>
            </a:r>
            <a:endParaRPr lang="de-DE" sz="3800" b="0" smtClean="0">
              <a:solidFill>
                <a:srgbClr val="BFBFB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7892" name="Titel 1"/>
          <p:cNvSpPr txBox="1">
            <a:spLocks/>
          </p:cNvSpPr>
          <p:nvPr/>
        </p:nvSpPr>
        <p:spPr bwMode="auto">
          <a:xfrm>
            <a:off x="714375" y="2428875"/>
            <a:ext cx="7772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sz="4000" b="1">
              <a:solidFill>
                <a:srgbClr val="BFBFB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1749" name="Titel 1"/>
          <p:cNvSpPr txBox="1">
            <a:spLocks/>
          </p:cNvSpPr>
          <p:nvPr/>
        </p:nvSpPr>
        <p:spPr bwMode="auto">
          <a:xfrm>
            <a:off x="614363" y="1536700"/>
            <a:ext cx="852963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5600" indent="3175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3800" b="1" kern="0" dirty="0" err="1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Quantisierung</a:t>
            </a:r>
            <a:r>
              <a:rPr lang="de-DE" sz="3800" b="1" kern="0" dirty="0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 &amp; Klassen</a:t>
            </a:r>
          </a:p>
        </p:txBody>
      </p:sp>
      <p:sp>
        <p:nvSpPr>
          <p:cNvPr id="37894" name="Titel 1"/>
          <p:cNvSpPr txBox="1">
            <a:spLocks/>
          </p:cNvSpPr>
          <p:nvPr/>
        </p:nvSpPr>
        <p:spPr bwMode="auto">
          <a:xfrm>
            <a:off x="719138" y="5549900"/>
            <a:ext cx="8424862" cy="955675"/>
          </a:xfrm>
          <a:prstGeom prst="rect">
            <a:avLst/>
          </a:prstGeom>
          <a:solidFill>
            <a:srgbClr val="FFCC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kumimoji="1" lang="de-DE" sz="4000" b="1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7895" name="Titel 1"/>
          <p:cNvSpPr>
            <a:spLocks/>
          </p:cNvSpPr>
          <p:nvPr/>
        </p:nvSpPr>
        <p:spPr bwMode="auto">
          <a:xfrm>
            <a:off x="611188" y="2419350"/>
            <a:ext cx="853281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5600" indent="3175" eaLnBrk="1" hangingPunct="1">
              <a:lnSpc>
                <a:spcPct val="90000"/>
              </a:lnSpc>
              <a:spcBef>
                <a:spcPct val="0"/>
              </a:spcBef>
            </a:pPr>
            <a:r>
              <a:rPr lang="de-DE" sz="3800">
                <a:solidFill>
                  <a:srgbClr val="BFBFBF"/>
                </a:solidFill>
                <a:latin typeface="Arial Black" pitchFamily="34" charset="0"/>
                <a:cs typeface="Arial" pitchFamily="34" charset="0"/>
              </a:rPr>
              <a:t>Competive Learning</a:t>
            </a:r>
          </a:p>
        </p:txBody>
      </p:sp>
      <p:sp>
        <p:nvSpPr>
          <p:cNvPr id="37896" name="Titel 1"/>
          <p:cNvSpPr>
            <a:spLocks/>
          </p:cNvSpPr>
          <p:nvPr/>
        </p:nvSpPr>
        <p:spPr bwMode="auto">
          <a:xfrm>
            <a:off x="561975" y="5486400"/>
            <a:ext cx="85820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5600" indent="3175" eaLnBrk="1" hangingPunct="1">
              <a:spcBef>
                <a:spcPct val="0"/>
              </a:spcBef>
            </a:pPr>
            <a:r>
              <a:rPr lang="de-DE" sz="3800">
                <a:latin typeface="Arial Black" pitchFamily="34" charset="0"/>
                <a:cs typeface="Arial" pitchFamily="34" charset="0"/>
              </a:rPr>
              <a:t>Neuronale Gase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600075" y="4479925"/>
            <a:ext cx="85439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5600" indent="3175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3800" b="1" kern="0" dirty="0" err="1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Traveling</a:t>
            </a:r>
            <a:r>
              <a:rPr lang="de-DE" sz="3800" b="1" kern="0" dirty="0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 </a:t>
            </a:r>
            <a:r>
              <a:rPr lang="de-DE" sz="3800" b="1" kern="0" dirty="0" err="1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Salesman</a:t>
            </a:r>
            <a:r>
              <a:rPr lang="de-DE" sz="3800" b="1" kern="0" dirty="0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-Problem</a:t>
            </a:r>
            <a:endParaRPr lang="de-DE" sz="3800" kern="0" dirty="0">
              <a:solidFill>
                <a:srgbClr val="BFBFBF"/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 WS2013/14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3D5EE4AC-5D52-4CFB-B77E-FBAACE89141E}" type="slidenum">
              <a:rPr lang="de-DE" smtClean="0"/>
              <a:pPr>
                <a:defRPr/>
              </a:pPr>
              <a:t>31</a:t>
            </a:fld>
            <a:r>
              <a:rPr lang="de-DE" smtClean="0"/>
              <a:t> -</a:t>
            </a: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Einbettung und intrinsische Dimension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68413"/>
            <a:ext cx="8532812" cy="752475"/>
          </a:xfrm>
        </p:spPr>
        <p:txBody>
          <a:bodyPr/>
          <a:lstStyle/>
          <a:p>
            <a:pPr marL="0" indent="0"/>
            <a:r>
              <a:rPr lang="de-DE" smtClean="0"/>
              <a:t>Beispiel  </a:t>
            </a:r>
            <a:r>
              <a:rPr lang="de-DE" b="0" smtClean="0"/>
              <a:t>3-dim Punktmenge in 2-dim Ausgabedimension</a:t>
            </a:r>
            <a:endParaRPr lang="de-DE" smtClean="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8918" name="AutoShape 6"/>
          <p:cNvSpPr>
            <a:spLocks noChangeAspect="1" noChangeArrowheads="1" noTextEdit="1"/>
          </p:cNvSpPr>
          <p:nvPr/>
        </p:nvSpPr>
        <p:spPr bwMode="auto">
          <a:xfrm>
            <a:off x="541338" y="2325688"/>
            <a:ext cx="6540500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3891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312988"/>
            <a:ext cx="7204075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 WS2013/14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3D5EE4AC-5D52-4CFB-B77E-FBAACE89141E}" type="slidenum">
              <a:rPr lang="de-DE" smtClean="0"/>
              <a:pPr>
                <a:defRPr/>
              </a:pPr>
              <a:t>32</a:t>
            </a:fld>
            <a:r>
              <a:rPr lang="de-DE" smtClean="0"/>
              <a:t> -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Neuronale Gase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68413"/>
            <a:ext cx="8532812" cy="676275"/>
          </a:xfrm>
        </p:spPr>
        <p:txBody>
          <a:bodyPr/>
          <a:lstStyle/>
          <a:p>
            <a:pPr marL="0" indent="0"/>
            <a:r>
              <a:rPr lang="de-DE" smtClean="0"/>
              <a:t>Grundidee: </a:t>
            </a:r>
            <a:r>
              <a:rPr lang="de-DE" b="0" smtClean="0"/>
              <a:t>Nachbarschaftsverbindungen adaptiv formen</a:t>
            </a: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2324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596900" y="1955800"/>
            <a:ext cx="8255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de-DE" b="1"/>
              <a:t>Graph des Netzes</a:t>
            </a:r>
            <a:r>
              <a:rPr lang="de-DE"/>
              <a:t>: </a:t>
            </a:r>
          </a:p>
          <a:p>
            <a:pPr>
              <a:lnSpc>
                <a:spcPct val="60000"/>
              </a:lnSpc>
            </a:pPr>
            <a:r>
              <a:rPr lang="de-DE"/>
              <a:t>	Ziel: Klassenprototypen sind Nachbarn </a:t>
            </a:r>
            <a:r>
              <a:rPr lang="de-DE">
                <a:sym typeface="Symbol" pitchFamily="18" charset="2"/>
              </a:rPr>
              <a:t>  </a:t>
            </a:r>
            <a:r>
              <a:rPr lang="de-DE"/>
              <a:t>Adjazenzmatrix A</a:t>
            </a:r>
            <a:r>
              <a:rPr lang="de-DE" baseline="-25000"/>
              <a:t>ij</a:t>
            </a:r>
            <a:r>
              <a:rPr lang="de-DE"/>
              <a:t>=1</a:t>
            </a:r>
          </a:p>
        </p:txBody>
      </p:sp>
      <p:sp>
        <p:nvSpPr>
          <p:cNvPr id="124944" name="Rectangle 16"/>
          <p:cNvSpPr>
            <a:spLocks noChangeArrowheads="1"/>
          </p:cNvSpPr>
          <p:nvPr/>
        </p:nvSpPr>
        <p:spPr bwMode="auto">
          <a:xfrm>
            <a:off x="612775" y="2798763"/>
            <a:ext cx="7613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66700" indent="-266700">
              <a:spcBef>
                <a:spcPct val="0"/>
              </a:spcBef>
              <a:buFontTx/>
              <a:buBlip>
                <a:blip r:embed="rId3"/>
              </a:buBlip>
            </a:pPr>
            <a:r>
              <a:rPr lang="de-DE" b="1" dirty="0">
                <a:latin typeface="+mj-lt"/>
                <a:cs typeface="Times New Roman" pitchFamily="18" charset="0"/>
              </a:rPr>
              <a:t>Selektion</a:t>
            </a:r>
          </a:p>
          <a:p>
            <a:pPr marL="266700" indent="-266700">
              <a:spcBef>
                <a:spcPct val="0"/>
              </a:spcBef>
            </a:pPr>
            <a:r>
              <a:rPr lang="de-DE" dirty="0">
                <a:latin typeface="+mj-lt"/>
                <a:cs typeface="Times New Roman" pitchFamily="18" charset="0"/>
              </a:rPr>
              <a:t>	Wähle Neuron </a:t>
            </a:r>
            <a:r>
              <a:rPr lang="de-DE" i="1" dirty="0">
                <a:latin typeface="+mj-lt"/>
                <a:cs typeface="Times New Roman" pitchFamily="18" charset="0"/>
              </a:rPr>
              <a:t>k</a:t>
            </a:r>
            <a:r>
              <a:rPr lang="de-DE" dirty="0">
                <a:latin typeface="+mj-lt"/>
                <a:cs typeface="Times New Roman" pitchFamily="18" charset="0"/>
              </a:rPr>
              <a:t> mit</a:t>
            </a:r>
            <a:r>
              <a:rPr lang="de-DE" dirty="0">
                <a:latin typeface="+mj-lt"/>
              </a:rPr>
              <a:t> </a:t>
            </a:r>
            <a:r>
              <a:rPr lang="de-DE" dirty="0"/>
              <a:t>				</a:t>
            </a:r>
            <a:r>
              <a:rPr lang="de-DE" i="1" dirty="0" err="1"/>
              <a:t>winner</a:t>
            </a:r>
            <a:r>
              <a:rPr lang="de-DE" i="1" dirty="0"/>
              <a:t> </a:t>
            </a:r>
            <a:r>
              <a:rPr lang="de-DE" i="1" dirty="0" err="1"/>
              <a:t>take</a:t>
            </a:r>
            <a:r>
              <a:rPr lang="de-DE" i="1" dirty="0"/>
              <a:t> all</a:t>
            </a:r>
          </a:p>
        </p:txBody>
      </p:sp>
      <p:graphicFrame>
        <p:nvGraphicFramePr>
          <p:cNvPr id="124945" name="Object 17"/>
          <p:cNvGraphicFramePr>
            <a:graphicFrameLocks noChangeAspect="1"/>
          </p:cNvGraphicFramePr>
          <p:nvPr/>
        </p:nvGraphicFramePr>
        <p:xfrm>
          <a:off x="3630613" y="3054350"/>
          <a:ext cx="157638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4" imgW="673100" imgH="266700" progId="Equation.DSMT4">
                  <p:embed/>
                </p:oleObj>
              </mc:Choice>
              <mc:Fallback>
                <p:oleObj name="Equation" r:id="rId4" imgW="673100" imgH="2667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613" y="3054350"/>
                        <a:ext cx="1576387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24947" name="Object 19"/>
          <p:cNvGraphicFramePr>
            <a:graphicFrameLocks noChangeAspect="1"/>
          </p:cNvGraphicFramePr>
          <p:nvPr/>
        </p:nvGraphicFramePr>
        <p:xfrm>
          <a:off x="3494088" y="3938588"/>
          <a:ext cx="202088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Equation" r:id="rId6" imgW="901440" imgH="266400" progId="Equation.DSMT4">
                  <p:embed/>
                </p:oleObj>
              </mc:Choice>
              <mc:Fallback>
                <p:oleObj name="Equation" r:id="rId6" imgW="901440" imgH="266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88" y="3938588"/>
                        <a:ext cx="2020887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49" name="Text Box 21"/>
          <p:cNvSpPr txBox="1">
            <a:spLocks noChangeArrowheads="1"/>
          </p:cNvSpPr>
          <p:nvPr/>
        </p:nvSpPr>
        <p:spPr bwMode="auto">
          <a:xfrm>
            <a:off x="622300" y="3606800"/>
            <a:ext cx="6489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de-DE" b="1"/>
              <a:t>Nachbarschaft</a:t>
            </a:r>
          </a:p>
          <a:p>
            <a:pPr>
              <a:lnSpc>
                <a:spcPct val="70000"/>
              </a:lnSpc>
            </a:pPr>
            <a:r>
              <a:rPr lang="de-DE"/>
              <a:t>	Wähle Nachbarn </a:t>
            </a:r>
            <a:r>
              <a:rPr lang="de-DE" i="1"/>
              <a:t>r</a:t>
            </a:r>
            <a:r>
              <a:rPr lang="de-DE"/>
              <a:t> mit</a:t>
            </a:r>
          </a:p>
        </p:txBody>
      </p:sp>
      <p:sp>
        <p:nvSpPr>
          <p:cNvPr id="124951" name="Rectangle 23"/>
          <p:cNvSpPr>
            <a:spLocks noChangeArrowheads="1"/>
          </p:cNvSpPr>
          <p:nvPr/>
        </p:nvSpPr>
        <p:spPr bwMode="auto">
          <a:xfrm>
            <a:off x="617538" y="4522857"/>
            <a:ext cx="68881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66700" indent="-266700">
              <a:spcBef>
                <a:spcPct val="0"/>
              </a:spcBef>
              <a:buFontTx/>
              <a:buBlip>
                <a:blip r:embed="rId3"/>
              </a:buBlip>
            </a:pPr>
            <a:r>
              <a:rPr lang="de-DE" b="1" dirty="0">
                <a:latin typeface="+mj-lt"/>
                <a:cs typeface="Times New Roman" pitchFamily="18" charset="0"/>
              </a:rPr>
              <a:t>Lernregel</a:t>
            </a:r>
            <a:r>
              <a:rPr lang="de-DE" dirty="0">
                <a:latin typeface="+mj-lt"/>
                <a:cs typeface="Times New Roman" pitchFamily="18" charset="0"/>
              </a:rPr>
              <a:t> Nachbarschaft</a:t>
            </a:r>
          </a:p>
          <a:p>
            <a:pPr marL="266700" indent="-266700">
              <a:spcBef>
                <a:spcPct val="0"/>
              </a:spcBef>
            </a:pPr>
            <a:r>
              <a:rPr lang="de-DE" dirty="0">
                <a:latin typeface="TIMES" charset="0"/>
                <a:cs typeface="Times New Roman" pitchFamily="18" charset="0"/>
              </a:rPr>
              <a:t>		</a:t>
            </a:r>
            <a:r>
              <a:rPr lang="de-DE" dirty="0" err="1">
                <a:latin typeface="TIMES" charset="0"/>
                <a:cs typeface="Times New Roman" pitchFamily="18" charset="0"/>
              </a:rPr>
              <a:t>B</a:t>
            </a:r>
            <a:r>
              <a:rPr lang="de-DE" baseline="-30000" dirty="0" err="1">
                <a:latin typeface="TIMES" charset="0"/>
                <a:cs typeface="Times New Roman" pitchFamily="18" charset="0"/>
              </a:rPr>
              <a:t>kr</a:t>
            </a:r>
            <a:r>
              <a:rPr lang="de-DE" dirty="0">
                <a:latin typeface="TIMES" charset="0"/>
                <a:cs typeface="Times New Roman" pitchFamily="18" charset="0"/>
              </a:rPr>
              <a:t>(t+1) = </a:t>
            </a:r>
            <a:r>
              <a:rPr lang="de-DE" dirty="0" err="1">
                <a:latin typeface="TIMES" charset="0"/>
                <a:cs typeface="Times New Roman" pitchFamily="18" charset="0"/>
              </a:rPr>
              <a:t>B</a:t>
            </a:r>
            <a:r>
              <a:rPr lang="de-DE" baseline="-30000" dirty="0" err="1">
                <a:latin typeface="TIMES" charset="0"/>
                <a:cs typeface="Times New Roman" pitchFamily="18" charset="0"/>
              </a:rPr>
              <a:t>kr</a:t>
            </a:r>
            <a:r>
              <a:rPr lang="de-DE" dirty="0">
                <a:latin typeface="TIMES" charset="0"/>
                <a:cs typeface="Times New Roman" pitchFamily="18" charset="0"/>
              </a:rPr>
              <a:t>(t) + </a:t>
            </a:r>
            <a:r>
              <a:rPr lang="de-DE" dirty="0">
                <a:cs typeface="Times New Roman" pitchFamily="18" charset="0"/>
                <a:sym typeface="Symbol" pitchFamily="18" charset="2"/>
              </a:rPr>
              <a:t></a:t>
            </a:r>
            <a:r>
              <a:rPr lang="de-DE" dirty="0">
                <a:latin typeface="TIMES" charset="0"/>
                <a:cs typeface="Times New Roman" pitchFamily="18" charset="0"/>
              </a:rPr>
              <a:t> </a:t>
            </a:r>
            <a:r>
              <a:rPr lang="de-DE" dirty="0" err="1">
                <a:latin typeface="TIMES" charset="0"/>
                <a:cs typeface="Times New Roman" pitchFamily="18" charset="0"/>
              </a:rPr>
              <a:t>y</a:t>
            </a:r>
            <a:r>
              <a:rPr lang="de-DE" baseline="-30000" dirty="0" err="1">
                <a:latin typeface="TIMES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de-DE" dirty="0" err="1">
                <a:latin typeface="TIMES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de-DE" baseline="-30000" dirty="0" err="1">
                <a:latin typeface="TIMES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de-DE" dirty="0">
                <a:sym typeface="Symbol" pitchFamily="18" charset="2"/>
              </a:rPr>
              <a:t> </a:t>
            </a:r>
          </a:p>
        </p:txBody>
      </p:sp>
      <p:sp>
        <p:nvSpPr>
          <p:cNvPr id="124952" name="Text Box 24"/>
          <p:cNvSpPr txBox="1">
            <a:spLocks noChangeArrowheads="1"/>
          </p:cNvSpPr>
          <p:nvPr/>
        </p:nvSpPr>
        <p:spPr bwMode="auto">
          <a:xfrm>
            <a:off x="622300" y="5499100"/>
            <a:ext cx="7124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de-DE" b="1"/>
              <a:t>Lernregel</a:t>
            </a:r>
            <a:r>
              <a:rPr lang="de-DE"/>
              <a:t> Neuron</a:t>
            </a:r>
          </a:p>
          <a:p>
            <a:pPr>
              <a:lnSpc>
                <a:spcPct val="70000"/>
              </a:lnSpc>
            </a:pPr>
            <a:r>
              <a:rPr lang="de-DE"/>
              <a:t>		 </a:t>
            </a:r>
            <a:r>
              <a:rPr lang="de-DE" b="1">
                <a:latin typeface="TIMES" charset="0"/>
                <a:cs typeface="Times New Roman" pitchFamily="18" charset="0"/>
              </a:rPr>
              <a:t>w</a:t>
            </a:r>
            <a:r>
              <a:rPr lang="de-DE" b="1" baseline="-30000">
                <a:latin typeface="TIMES" charset="0"/>
                <a:cs typeface="Times New Roman" pitchFamily="18" charset="0"/>
              </a:rPr>
              <a:t>k</a:t>
            </a:r>
            <a:r>
              <a:rPr lang="de-DE" sz="1800">
                <a:latin typeface="TIMES" charset="0"/>
                <a:cs typeface="Times New Roman" pitchFamily="18" charset="0"/>
              </a:rPr>
              <a:t>(t+1)</a:t>
            </a:r>
            <a:r>
              <a:rPr lang="de-DE">
                <a:latin typeface="TIMES" charset="0"/>
                <a:cs typeface="Times New Roman" pitchFamily="18" charset="0"/>
              </a:rPr>
              <a:t> = </a:t>
            </a:r>
            <a:r>
              <a:rPr lang="de-DE" b="1">
                <a:latin typeface="TIMES" charset="0"/>
                <a:cs typeface="Times New Roman" pitchFamily="18" charset="0"/>
              </a:rPr>
              <a:t>w</a:t>
            </a:r>
            <a:r>
              <a:rPr lang="de-DE" baseline="-30000">
                <a:latin typeface="TIMES" charset="0"/>
                <a:cs typeface="Times New Roman" pitchFamily="18" charset="0"/>
              </a:rPr>
              <a:t>k</a:t>
            </a:r>
            <a:r>
              <a:rPr lang="de-DE" sz="1800">
                <a:latin typeface="TIMES" charset="0"/>
                <a:cs typeface="Times New Roman" pitchFamily="18" charset="0"/>
              </a:rPr>
              <a:t>(t)</a:t>
            </a:r>
            <a:r>
              <a:rPr lang="de-DE">
                <a:latin typeface="TIMES" charset="0"/>
                <a:cs typeface="Times New Roman" pitchFamily="18" charset="0"/>
              </a:rPr>
              <a:t> + </a:t>
            </a:r>
            <a:r>
              <a:rPr lang="de-DE" b="1">
                <a:cs typeface="Times New Roman" pitchFamily="18" charset="0"/>
                <a:sym typeface="Symbol" pitchFamily="18" charset="2"/>
              </a:rPr>
              <a:t></a:t>
            </a:r>
            <a:r>
              <a:rPr lang="de-DE" sz="1800">
                <a:solidFill>
                  <a:schemeClr val="bg2"/>
                </a:solidFill>
                <a:latin typeface="TIMES" charset="0"/>
                <a:cs typeface="Times New Roman" pitchFamily="18" charset="0"/>
              </a:rPr>
              <a:t>(t+1)</a:t>
            </a:r>
            <a:r>
              <a:rPr lang="de-DE">
                <a:latin typeface="TIMES" charset="0"/>
                <a:cs typeface="Times New Roman" pitchFamily="18" charset="0"/>
              </a:rPr>
              <a:t> [</a:t>
            </a:r>
            <a:r>
              <a:rPr lang="de-DE" b="1">
                <a:latin typeface="TIMES" charset="0"/>
                <a:cs typeface="Times New Roman" pitchFamily="18" charset="0"/>
              </a:rPr>
              <a:t>x</a:t>
            </a:r>
            <a:r>
              <a:rPr lang="de-DE">
                <a:latin typeface="TIMES" charset="0"/>
                <a:cs typeface="Times New Roman" pitchFamily="18" charset="0"/>
              </a:rPr>
              <a:t> - </a:t>
            </a:r>
            <a:r>
              <a:rPr lang="de-DE" b="1">
                <a:latin typeface="TIMES" charset="0"/>
                <a:cs typeface="Times New Roman" pitchFamily="18" charset="0"/>
              </a:rPr>
              <a:t>w</a:t>
            </a:r>
            <a:r>
              <a:rPr lang="de-DE" baseline="-30000">
                <a:latin typeface="TIMES" charset="0"/>
                <a:cs typeface="Times New Roman" pitchFamily="18" charset="0"/>
              </a:rPr>
              <a:t>k</a:t>
            </a:r>
            <a:r>
              <a:rPr lang="de-DE" sz="1800">
                <a:latin typeface="TIMES" charset="0"/>
                <a:cs typeface="Times New Roman" pitchFamily="18" charset="0"/>
              </a:rPr>
              <a:t>(t)</a:t>
            </a:r>
            <a:r>
              <a:rPr lang="de-DE">
                <a:latin typeface="TIMES" charset="0"/>
                <a:cs typeface="Times New Roman" pitchFamily="18" charset="0"/>
              </a:rPr>
              <a:t>]</a:t>
            </a:r>
            <a:r>
              <a:rPr lang="de-DE"/>
              <a:t>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 WS2013/14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3D5EE4AC-5D52-4CFB-B77E-FBAACE89141E}" type="slidenum">
              <a:rPr lang="de-DE" smtClean="0"/>
              <a:pPr>
                <a:defRPr/>
              </a:pPr>
              <a:t>33</a:t>
            </a:fld>
            <a:r>
              <a:rPr lang="de-DE" smtClean="0"/>
              <a:t> -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4" grpId="0"/>
      <p:bldP spid="124949" grpId="0"/>
      <p:bldP spid="124951" grpId="0"/>
      <p:bldP spid="1249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714500"/>
            <a:ext cx="78613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Neuronale Gase</a:t>
            </a:r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9942" name="Rectangle 12"/>
          <p:cNvSpPr>
            <a:spLocks noChangeArrowheads="1"/>
          </p:cNvSpPr>
          <p:nvPr/>
        </p:nvSpPr>
        <p:spPr bwMode="auto">
          <a:xfrm>
            <a:off x="1625600" y="2832100"/>
            <a:ext cx="2921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3" name="Rectangle 13"/>
          <p:cNvSpPr>
            <a:spLocks noChangeArrowheads="1"/>
          </p:cNvSpPr>
          <p:nvPr/>
        </p:nvSpPr>
        <p:spPr bwMode="auto">
          <a:xfrm>
            <a:off x="1452563" y="3822700"/>
            <a:ext cx="450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800">
                <a:solidFill>
                  <a:schemeClr val="accent2"/>
                </a:solidFill>
              </a:rPr>
              <a:t>t = 0</a:t>
            </a:r>
            <a:endParaRPr lang="de-DE" sz="4400">
              <a:solidFill>
                <a:schemeClr val="accent2"/>
              </a:solidFill>
            </a:endParaRPr>
          </a:p>
        </p:txBody>
      </p:sp>
      <p:sp>
        <p:nvSpPr>
          <p:cNvPr id="39944" name="Rectangle 14"/>
          <p:cNvSpPr>
            <a:spLocks noChangeArrowheads="1"/>
          </p:cNvSpPr>
          <p:nvPr/>
        </p:nvSpPr>
        <p:spPr bwMode="auto">
          <a:xfrm>
            <a:off x="1846263" y="2844800"/>
            <a:ext cx="285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800">
                <a:solidFill>
                  <a:srgbClr val="000000"/>
                </a:solidFill>
              </a:rPr>
              <a:t> </a:t>
            </a:r>
            <a:endParaRPr lang="de-DE"/>
          </a:p>
        </p:txBody>
      </p:sp>
      <p:sp>
        <p:nvSpPr>
          <p:cNvPr id="39945" name="Rectangle 16"/>
          <p:cNvSpPr>
            <a:spLocks noChangeArrowheads="1"/>
          </p:cNvSpPr>
          <p:nvPr/>
        </p:nvSpPr>
        <p:spPr bwMode="auto">
          <a:xfrm>
            <a:off x="1577975" y="6257925"/>
            <a:ext cx="1122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de-DE" sz="1600" b="1">
                <a:solidFill>
                  <a:schemeClr val="accent2"/>
                </a:solidFill>
              </a:rPr>
              <a:t>t = 5.000</a:t>
            </a:r>
            <a:endParaRPr lang="de-DE" sz="4000" b="1">
              <a:solidFill>
                <a:schemeClr val="accent2"/>
              </a:solidFill>
            </a:endParaRPr>
          </a:p>
        </p:txBody>
      </p:sp>
      <p:sp>
        <p:nvSpPr>
          <p:cNvPr id="39946" name="Rectangle 19"/>
          <p:cNvSpPr>
            <a:spLocks noChangeArrowheads="1"/>
          </p:cNvSpPr>
          <p:nvPr/>
        </p:nvSpPr>
        <p:spPr bwMode="auto">
          <a:xfrm>
            <a:off x="6116638" y="3886200"/>
            <a:ext cx="1339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de-DE" sz="1600" b="1">
                <a:solidFill>
                  <a:schemeClr val="accent2"/>
                </a:solidFill>
              </a:rPr>
              <a:t>t = 15.000</a:t>
            </a:r>
            <a:endParaRPr lang="de-DE" sz="4000" b="1">
              <a:solidFill>
                <a:schemeClr val="accent2"/>
              </a:solidFill>
            </a:endParaRPr>
          </a:p>
        </p:txBody>
      </p:sp>
      <p:sp>
        <p:nvSpPr>
          <p:cNvPr id="39947" name="Rectangle 22"/>
          <p:cNvSpPr>
            <a:spLocks noChangeArrowheads="1"/>
          </p:cNvSpPr>
          <p:nvPr/>
        </p:nvSpPr>
        <p:spPr bwMode="auto">
          <a:xfrm>
            <a:off x="6134100" y="6256338"/>
            <a:ext cx="8969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600" b="1">
                <a:solidFill>
                  <a:schemeClr val="accent2"/>
                </a:solidFill>
              </a:rPr>
              <a:t>t =</a:t>
            </a:r>
            <a:r>
              <a:rPr lang="de-DE" sz="900" b="1">
                <a:solidFill>
                  <a:schemeClr val="accent2"/>
                </a:solidFill>
              </a:rPr>
              <a:t> </a:t>
            </a:r>
            <a:r>
              <a:rPr lang="de-DE" sz="1600" b="1">
                <a:solidFill>
                  <a:schemeClr val="accent2"/>
                </a:solidFill>
              </a:rPr>
              <a:t>40.000</a:t>
            </a:r>
            <a:endParaRPr lang="de-DE" sz="4000" b="1">
              <a:solidFill>
                <a:schemeClr val="accent2"/>
              </a:solidFill>
            </a:endParaRPr>
          </a:p>
        </p:txBody>
      </p:sp>
      <p:sp>
        <p:nvSpPr>
          <p:cNvPr id="399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2625" y="1287463"/>
            <a:ext cx="8088313" cy="517525"/>
          </a:xfrm>
        </p:spPr>
        <p:txBody>
          <a:bodyPr/>
          <a:lstStyle/>
          <a:p>
            <a:pPr marL="0" indent="0"/>
            <a:r>
              <a:rPr lang="de-DE" smtClean="0"/>
              <a:t>Anpassung an interne Dimensionalität</a:t>
            </a:r>
            <a:endParaRPr lang="de-DE" b="0" smtClean="0"/>
          </a:p>
        </p:txBody>
      </p:sp>
      <p:sp>
        <p:nvSpPr>
          <p:cNvPr id="123928" name="Rectangle 24"/>
          <p:cNvSpPr>
            <a:spLocks noChangeArrowheads="1"/>
          </p:cNvSpPr>
          <p:nvPr/>
        </p:nvSpPr>
        <p:spPr bwMode="auto">
          <a:xfrm>
            <a:off x="889000" y="4127500"/>
            <a:ext cx="3568700" cy="2451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23929" name="Rectangle 25"/>
          <p:cNvSpPr>
            <a:spLocks noChangeArrowheads="1"/>
          </p:cNvSpPr>
          <p:nvPr/>
        </p:nvSpPr>
        <p:spPr bwMode="auto">
          <a:xfrm>
            <a:off x="4508500" y="1841500"/>
            <a:ext cx="3568700" cy="2451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123930" name="Rectangle 26"/>
          <p:cNvSpPr>
            <a:spLocks noChangeArrowheads="1"/>
          </p:cNvSpPr>
          <p:nvPr/>
        </p:nvSpPr>
        <p:spPr bwMode="auto">
          <a:xfrm>
            <a:off x="4724400" y="4089400"/>
            <a:ext cx="3568700" cy="2451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 WS2013/14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3D5EE4AC-5D52-4CFB-B77E-FBAACE89141E}" type="slidenum">
              <a:rPr lang="de-DE" smtClean="0"/>
              <a:pPr>
                <a:defRPr/>
              </a:pPr>
              <a:t>34</a:t>
            </a:fld>
            <a:r>
              <a:rPr lang="de-DE" smtClean="0"/>
              <a:t> -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28" grpId="0" animBg="1"/>
      <p:bldP spid="123929" grpId="0" animBg="1"/>
      <p:bldP spid="1239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Neuronale Gase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 WS2013/14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3D5EE4AC-5D52-4CFB-B77E-FBAACE89141E}" type="slidenum">
              <a:rPr lang="de-DE" smtClean="0"/>
              <a:pPr>
                <a:defRPr/>
              </a:pPr>
              <a:t>35</a:t>
            </a:fld>
            <a:r>
              <a:rPr lang="de-DE" smtClean="0"/>
              <a:t> -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Simulation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27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NN-Gas Varianten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7688" y="1268413"/>
            <a:ext cx="8596312" cy="1346200"/>
          </a:xfrm>
        </p:spPr>
        <p:txBody>
          <a:bodyPr/>
          <a:lstStyle/>
          <a:p>
            <a:pPr marL="266700" indent="-266700">
              <a:lnSpc>
                <a:spcPct val="90000"/>
              </a:lnSpc>
            </a:pPr>
            <a:r>
              <a:rPr lang="de-DE" smtClean="0"/>
              <a:t>Einbeziehung der Nachbarschaft</a:t>
            </a:r>
          </a:p>
          <a:p>
            <a:pPr marL="266700" indent="-266700">
              <a:lnSpc>
                <a:spcPct val="90000"/>
              </a:lnSpc>
              <a:buClr>
                <a:schemeClr val="accent2"/>
              </a:buClr>
              <a:buSzPct val="135000"/>
              <a:buFontTx/>
              <a:buChar char="•"/>
            </a:pPr>
            <a:r>
              <a:rPr lang="de-DE" sz="2000" b="0" smtClean="0"/>
              <a:t>statt feste Nachbarschaft h(.) wie bei SOM dynamische durch Aktivität y</a:t>
            </a:r>
            <a:r>
              <a:rPr lang="de-DE" sz="2000" b="0" baseline="-25000" smtClean="0"/>
              <a:t>k</a:t>
            </a:r>
          </a:p>
          <a:p>
            <a:pPr marL="266700" indent="-266700">
              <a:lnSpc>
                <a:spcPct val="90000"/>
              </a:lnSpc>
              <a:buClr>
                <a:schemeClr val="accent2"/>
              </a:buClr>
              <a:buSzPct val="135000"/>
              <a:buFontTx/>
              <a:buChar char="•"/>
            </a:pPr>
            <a:r>
              <a:rPr lang="de-DE" sz="2000" b="0" smtClean="0"/>
              <a:t>Abstand von Nachbarn verkleinern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1397000" y="2770188"/>
          <a:ext cx="642143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Equation" r:id="rId3" imgW="2703926" imgH="317362" progId="Equation.DSMT4">
                  <p:embed/>
                </p:oleObj>
              </mc:Choice>
              <mc:Fallback>
                <p:oleObj name="Equation" r:id="rId3" imgW="2703926" imgH="31736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2770188"/>
                        <a:ext cx="6421438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2047875" y="3619500"/>
            <a:ext cx="7096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de-DE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e-DE" baseline="-30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lang="de-DE" baseline="-30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e-DE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= </a:t>
            </a:r>
            <a:r>
              <a:rPr lang="de-DE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de-DE" baseline="-30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de-DE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de-DE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de-DE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)/</a:t>
            </a:r>
            <a:r>
              <a:rPr lang="de-DE" sz="32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</a:t>
            </a:r>
            <a:r>
              <a:rPr lang="de-DE" baseline="-30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e-DE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r>
              <a:rPr lang="de-DE" baseline="-30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de-DE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de-DE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de-DE" dirty="0">
                <a:latin typeface="TIMES" charset="0"/>
                <a:cs typeface="Times New Roman" pitchFamily="18" charset="0"/>
                <a:sym typeface="Symbol" pitchFamily="18" charset="2"/>
              </a:rPr>
              <a:t>     	</a:t>
            </a:r>
            <a:r>
              <a:rPr lang="de-DE" sz="1800" i="1" dirty="0">
                <a:solidFill>
                  <a:srgbClr val="00B0F0"/>
                </a:solidFill>
                <a:latin typeface="+mj-lt"/>
                <a:cs typeface="Times New Roman" pitchFamily="18" charset="0"/>
                <a:sym typeface="Symbol" pitchFamily="18" charset="2"/>
              </a:rPr>
              <a:t>"soft" </a:t>
            </a:r>
            <a:r>
              <a:rPr lang="de-DE" sz="1800" i="1" dirty="0" err="1">
                <a:solidFill>
                  <a:srgbClr val="00B0F0"/>
                </a:solidFill>
                <a:latin typeface="+mj-lt"/>
                <a:cs typeface="Times New Roman" pitchFamily="18" charset="0"/>
                <a:sym typeface="Symbol" pitchFamily="18" charset="2"/>
              </a:rPr>
              <a:t>winner</a:t>
            </a:r>
            <a:r>
              <a:rPr lang="de-DE" sz="1800" i="1" dirty="0">
                <a:solidFill>
                  <a:srgbClr val="00B0F0"/>
                </a:solidFill>
                <a:latin typeface="+mj-lt"/>
                <a:cs typeface="Times New Roman" pitchFamily="18" charset="0"/>
                <a:sym typeface="Symbol" pitchFamily="18" charset="2"/>
              </a:rPr>
              <a:t>-take-all Auswahl</a:t>
            </a:r>
            <a:r>
              <a:rPr lang="de-DE" dirty="0">
                <a:solidFill>
                  <a:srgbClr val="00B0F0"/>
                </a:solidFill>
                <a:latin typeface="+mj-lt"/>
                <a:sym typeface="Symbol" pitchFamily="18" charset="2"/>
              </a:rPr>
              <a:t> </a:t>
            </a:r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2044700" y="4303713"/>
            <a:ext cx="6024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de-DE">
                <a:latin typeface="Times New Roman" pitchFamily="18" charset="0"/>
                <a:cs typeface="Times New Roman" pitchFamily="18" charset="0"/>
              </a:rPr>
              <a:t>und S</a:t>
            </a:r>
            <a:r>
              <a:rPr lang="de-DE" baseline="-3000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de-DE">
                <a:latin typeface="Times New Roman" pitchFamily="18" charset="0"/>
                <a:cs typeface="Times New Roman" pitchFamily="18" charset="0"/>
              </a:rPr>
              <a:t>= exp(</a:t>
            </a:r>
            <a:r>
              <a:rPr lang="de-DE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de-DE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de-DE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de-DE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baseline="-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de-DE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de-DE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/</a:t>
            </a:r>
            <a:r>
              <a:rPr lang="de-DE" baseline="-3000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e-DE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de-DE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de-DE">
                <a:latin typeface="Times New Roman" pitchFamily="18" charset="0"/>
                <a:sym typeface="Symbol" pitchFamily="18" charset="2"/>
              </a:rPr>
              <a:t> 		</a:t>
            </a:r>
            <a:endParaRPr lang="de-DE" sz="1800" i="1">
              <a:solidFill>
                <a:srgbClr val="99CCFF"/>
              </a:solidFill>
              <a:sym typeface="Symbol" pitchFamily="18" charset="2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266825" y="5524500"/>
            <a:ext cx="6261100" cy="790575"/>
            <a:chOff x="459" y="2768"/>
            <a:chExt cx="3944" cy="498"/>
          </a:xfrm>
        </p:grpSpPr>
        <p:sp>
          <p:nvSpPr>
            <p:cNvPr id="12302" name="Rectangle 11"/>
            <p:cNvSpPr>
              <a:spLocks noChangeArrowheads="1"/>
            </p:cNvSpPr>
            <p:nvPr/>
          </p:nvSpPr>
          <p:spPr bwMode="auto">
            <a:xfrm>
              <a:off x="459" y="2845"/>
              <a:ext cx="19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fr-FR" sz="2400" b="1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fr-FR" sz="2400" baseline="-3000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fr-FR" sz="240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fr-FR"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fr-FR" sz="2400">
                  <a:latin typeface="Times New Roman" pitchFamily="18" charset="0"/>
                  <a:cs typeface="Times New Roman" pitchFamily="18" charset="0"/>
                </a:rPr>
                <a:t>) = </a:t>
              </a:r>
              <a:r>
                <a:rPr lang="fr-FR" sz="2400" b="1"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fr-FR" sz="2400" baseline="-3000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fr-FR" sz="240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fr-FR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fr-FR" sz="240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fr-FR" sz="2400" b="1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fr-FR" sz="240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e-DE" sz="2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</a:t>
              </a:r>
              <a:r>
                <a:rPr lang="fr-FR">
                  <a:latin typeface="Times New Roman" pitchFamily="18" charset="0"/>
                  <a:cs typeface="Times New Roman" pitchFamily="18" charset="0"/>
                </a:rPr>
                <a:t>(t+1)</a:t>
              </a:r>
              <a:r>
                <a:rPr lang="fr-FR" sz="24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</a:p>
          </p:txBody>
        </p:sp>
        <p:graphicFrame>
          <p:nvGraphicFramePr>
            <p:cNvPr id="12291" name="Object 10"/>
            <p:cNvGraphicFramePr>
              <a:graphicFrameLocks noChangeAspect="1"/>
            </p:cNvGraphicFramePr>
            <p:nvPr/>
          </p:nvGraphicFramePr>
          <p:xfrm>
            <a:off x="2379" y="2768"/>
            <a:ext cx="2024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6" name="Equation" r:id="rId5" imgW="1815312" imgH="444307" progId="Equation.DSMT4">
                    <p:embed/>
                  </p:oleObj>
                </mc:Choice>
                <mc:Fallback>
                  <p:oleObj name="Equation" r:id="rId5" imgW="1815312" imgH="444307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9" y="2768"/>
                          <a:ext cx="2024" cy="4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652463" y="5118100"/>
            <a:ext cx="640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/>
              <a:t>Statt Elastikanteil Nachbarschaftsfunktion möglich</a:t>
            </a:r>
          </a:p>
        </p:txBody>
      </p:sp>
      <p:sp>
        <p:nvSpPr>
          <p:cNvPr id="12299" name="Text Box 14"/>
          <p:cNvSpPr txBox="1">
            <a:spLocks noChangeArrowheads="1"/>
          </p:cNvSpPr>
          <p:nvPr/>
        </p:nvSpPr>
        <p:spPr bwMode="auto">
          <a:xfrm>
            <a:off x="6210300" y="2400300"/>
            <a:ext cx="238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i="1" dirty="0">
                <a:solidFill>
                  <a:srgbClr val="00B0F0"/>
                </a:solidFill>
              </a:rPr>
              <a:t>Elastikanteil</a:t>
            </a:r>
          </a:p>
        </p:txBody>
      </p:sp>
      <p:sp>
        <p:nvSpPr>
          <p:cNvPr id="144399" name="Rectangle 15"/>
          <p:cNvSpPr>
            <a:spLocks noChangeArrowheads="1"/>
          </p:cNvSpPr>
          <p:nvPr/>
        </p:nvSpPr>
        <p:spPr bwMode="auto">
          <a:xfrm>
            <a:off x="546100" y="3441700"/>
            <a:ext cx="2173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de-DE">
                <a:sym typeface="Symbol" pitchFamily="18" charset="2"/>
              </a:rPr>
              <a:t>„Elastische Netz“: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 WS2013/14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3D5EE4AC-5D52-4CFB-B77E-FBAACE89141E}" type="slidenum">
              <a:rPr lang="de-DE" smtClean="0"/>
              <a:pPr>
                <a:defRPr/>
              </a:pPr>
              <a:t>36</a:t>
            </a:fld>
            <a:r>
              <a:rPr lang="de-DE" smtClean="0"/>
              <a:t> -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1" grpId="0"/>
      <p:bldP spid="144393" grpId="0"/>
      <p:bldP spid="144396" grpId="0"/>
      <p:bldP spid="1443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Klassifikation und  Quantisierung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2613" y="1344613"/>
            <a:ext cx="8332787" cy="3235325"/>
          </a:xfrm>
        </p:spPr>
        <p:txBody>
          <a:bodyPr/>
          <a:lstStyle/>
          <a:p>
            <a:pPr marL="444500" indent="-44450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de-DE" sz="2000" smtClean="0"/>
              <a:t>p(x) = const</a:t>
            </a:r>
            <a:r>
              <a:rPr lang="de-DE" sz="2000" b="0" smtClean="0"/>
              <a:t>: </a:t>
            </a:r>
            <a:r>
              <a:rPr lang="de-DE" smtClean="0"/>
              <a:t> </a:t>
            </a:r>
            <a:r>
              <a:rPr lang="de-DE" sz="2000" b="0" smtClean="0"/>
              <a:t>Gleiche</a:t>
            </a:r>
            <a:r>
              <a:rPr lang="de-DE" sz="2000" smtClean="0"/>
              <a:t> </a:t>
            </a:r>
            <a:r>
              <a:rPr lang="de-DE" sz="2000" b="0" smtClean="0"/>
              <a:t>Intervallbreiten,</a:t>
            </a:r>
            <a:r>
              <a:rPr lang="de-DE" sz="2000" smtClean="0"/>
              <a:t> 	</a:t>
            </a:r>
            <a:r>
              <a:rPr lang="de-DE" sz="2000" b="0" i="1" smtClean="0">
                <a:solidFill>
                  <a:srgbClr val="0066CC"/>
                </a:solidFill>
              </a:rPr>
              <a:t>Uniforme Quantisierung</a:t>
            </a:r>
          </a:p>
          <a:p>
            <a:pPr marL="444500" indent="-44450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de-DE" b="0" smtClean="0"/>
              <a:t> 	</a:t>
            </a:r>
            <a:r>
              <a:rPr lang="de-DE" sz="2000" b="0" smtClean="0"/>
              <a:t>MSE = min   </a:t>
            </a:r>
            <a:r>
              <a:rPr lang="de-DE" smtClean="0">
                <a:sym typeface="Symbol" pitchFamily="18" charset="2"/>
              </a:rPr>
              <a:t> </a:t>
            </a:r>
            <a:r>
              <a:rPr lang="de-DE" sz="2000" b="0" smtClean="0">
                <a:sym typeface="Symbol" pitchFamily="18" charset="2"/>
              </a:rPr>
              <a:t>Prototyp in Intervallmitte</a:t>
            </a:r>
          </a:p>
          <a:p>
            <a:pPr marL="444500" indent="-444500">
              <a:lnSpc>
                <a:spcPct val="21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Wingdings" pitchFamily="2" charset="2"/>
              <a:buNone/>
            </a:pPr>
            <a:r>
              <a:rPr lang="de-DE" sz="2000" smtClean="0">
                <a:sym typeface="Symbol" pitchFamily="18" charset="2"/>
              </a:rPr>
              <a:t>p(x) nicht const</a:t>
            </a:r>
            <a:r>
              <a:rPr lang="de-DE" sz="2000" b="0" smtClean="0">
                <a:sym typeface="Symbol" pitchFamily="18" charset="2"/>
              </a:rPr>
              <a:t>.  			</a:t>
            </a:r>
            <a:r>
              <a:rPr lang="de-DE" sz="2000" b="0" i="1" smtClean="0">
                <a:solidFill>
                  <a:srgbClr val="0066CC"/>
                </a:solidFill>
                <a:sym typeface="Symbol" pitchFamily="18" charset="2"/>
              </a:rPr>
              <a:t>Nicht-uniforme Quantisierung</a:t>
            </a:r>
          </a:p>
          <a:p>
            <a:pPr marL="444500" indent="-444500">
              <a:lnSpc>
                <a:spcPct val="135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de-DE" sz="2000" b="0" smtClean="0">
                <a:sym typeface="Symbol" pitchFamily="18" charset="2"/>
              </a:rPr>
              <a:t>die Prototypen x</a:t>
            </a:r>
            <a:r>
              <a:rPr lang="de-DE" sz="2000" b="0" baseline="-25000" smtClean="0">
                <a:sym typeface="Symbol" pitchFamily="18" charset="2"/>
              </a:rPr>
              <a:t>i</a:t>
            </a:r>
            <a:r>
              <a:rPr lang="de-DE" sz="2000" b="0" smtClean="0">
                <a:sym typeface="Symbol" pitchFamily="18" charset="2"/>
              </a:rPr>
              <a:t> sind die Schwerpunkte (</a:t>
            </a:r>
            <a:r>
              <a:rPr lang="de-DE" sz="2000" b="0" i="1" smtClean="0">
                <a:sym typeface="Symbol" pitchFamily="18" charset="2"/>
              </a:rPr>
              <a:t>centroids</a:t>
            </a:r>
            <a:r>
              <a:rPr lang="de-DE" sz="2000" b="0" smtClean="0">
                <a:sym typeface="Symbol" pitchFamily="18" charset="2"/>
              </a:rPr>
              <a:t>) der p(</a:t>
            </a:r>
            <a:r>
              <a:rPr lang="de-DE" sz="2000" smtClean="0">
                <a:sym typeface="Symbol" pitchFamily="18" charset="2"/>
              </a:rPr>
              <a:t>x</a:t>
            </a:r>
            <a:r>
              <a:rPr lang="de-DE" sz="2000" b="0" smtClean="0">
                <a:sym typeface="Symbol" pitchFamily="18" charset="2"/>
              </a:rPr>
              <a:t>) im Intervall der Klasse </a:t>
            </a:r>
          </a:p>
          <a:p>
            <a:pPr marL="444500" indent="-444500">
              <a:lnSpc>
                <a:spcPct val="135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de-DE" sz="2000" b="0" smtClean="0">
                <a:sym typeface="Symbol" pitchFamily="18" charset="2"/>
              </a:rPr>
              <a:t>für die Intervalldichte (Klassendichte M(x)) gilt M(x) ~ p(x)</a:t>
            </a:r>
            <a:r>
              <a:rPr lang="de-DE" sz="2000" b="0" baseline="30000" smtClean="0">
                <a:sym typeface="Symbol" pitchFamily="18" charset="2"/>
              </a:rPr>
              <a:t>1/3</a:t>
            </a:r>
            <a:r>
              <a:rPr lang="de-DE" sz="2000" b="0" smtClean="0">
                <a:sym typeface="Symbol" pitchFamily="18" charset="2"/>
              </a:rPr>
              <a:t> </a:t>
            </a:r>
          </a:p>
          <a:p>
            <a:pPr marL="444500" indent="-444500">
              <a:lnSpc>
                <a:spcPct val="135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de-DE" sz="2000" b="0" smtClean="0">
                <a:sym typeface="Symbol" pitchFamily="18" charset="2"/>
              </a:rPr>
              <a:t>die Klassengrenzen sind in der Mitte zwischen den Prototypen x</a:t>
            </a:r>
            <a:r>
              <a:rPr lang="de-DE" sz="2000" b="0" baseline="-25000" smtClean="0">
                <a:sym typeface="Symbol" pitchFamily="18" charset="2"/>
              </a:rPr>
              <a:t>i</a:t>
            </a:r>
          </a:p>
          <a:p>
            <a:pPr marL="444500" indent="-444500">
              <a:lnSpc>
                <a:spcPct val="135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</a:pPr>
            <a:r>
              <a:rPr lang="de-DE" sz="2000" b="0" smtClean="0">
                <a:sym typeface="Symbol" pitchFamily="18" charset="2"/>
              </a:rPr>
              <a:t>die Varianzen aller Intervalle (Fehlerabweichungen) sind gleich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 WS2013/14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3D5EE4AC-5D52-4CFB-B77E-FBAACE89141E}" type="slidenum">
              <a:rPr lang="de-DE" smtClean="0"/>
              <a:pPr>
                <a:defRPr/>
              </a:pPr>
              <a:t>4</a:t>
            </a:fld>
            <a:r>
              <a:rPr lang="de-DE" smtClean="0"/>
              <a:t> -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Klassifikation und  Quantisierung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68413"/>
            <a:ext cx="8532812" cy="1216025"/>
          </a:xfrm>
        </p:spPr>
        <p:txBody>
          <a:bodyPr/>
          <a:lstStyle/>
          <a:p>
            <a:pPr marL="0" indent="0"/>
            <a:r>
              <a:rPr lang="de-DE" b="0" smtClean="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Forderung (</a:t>
            </a:r>
            <a:r>
              <a:rPr lang="de-DE" smtClean="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de-DE" b="0" smtClean="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de-DE" smtClean="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de-DE" b="0" baseline="-30000" smtClean="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de-DE" b="0" smtClean="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de-DE" b="0" baseline="30000" smtClean="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de-DE" b="0" smtClean="0">
                <a:solidFill>
                  <a:srgbClr val="000000"/>
                </a:solidFill>
                <a:latin typeface="TIMES" charset="0"/>
                <a:cs typeface="Times New Roman" pitchFamily="18" charset="0"/>
                <a:sym typeface="Symbol" pitchFamily="18" charset="2"/>
              </a:rPr>
              <a:t> = min</a:t>
            </a:r>
            <a:endParaRPr lang="de-DE" b="0" smtClean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marL="0" indent="0">
              <a:lnSpc>
                <a:spcPct val="80000"/>
              </a:lnSpc>
            </a:pPr>
            <a:r>
              <a:rPr lang="de-DE" b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 Klassen </a:t>
            </a:r>
            <a:r>
              <a:rPr lang="de-DE" b="0" baseline="-3000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i</a:t>
            </a:r>
            <a:r>
              <a:rPr lang="de-DE" b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 = {x </a:t>
            </a:r>
            <a:r>
              <a:rPr lang="de-DE" b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</a:t>
            </a:r>
            <a:r>
              <a:rPr lang="de-DE" b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 |x-w</a:t>
            </a:r>
            <a:r>
              <a:rPr lang="de-DE" b="0" baseline="-3000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i</a:t>
            </a:r>
            <a:r>
              <a:rPr lang="de-DE" b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| </a:t>
            </a:r>
            <a:r>
              <a:rPr lang="de-DE" b="0" u="sng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&lt;</a:t>
            </a:r>
            <a:r>
              <a:rPr lang="de-DE" b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 |x-w</a:t>
            </a:r>
            <a:r>
              <a:rPr lang="de-DE" b="0" baseline="-3000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j</a:t>
            </a:r>
            <a:r>
              <a:rPr lang="de-DE" b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|</a:t>
            </a:r>
            <a:r>
              <a:rPr lang="de-DE" b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</a:t>
            </a:r>
            <a:r>
              <a:rPr lang="de-DE" b="0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j }</a:t>
            </a:r>
            <a:r>
              <a:rPr lang="de-DE" smtClean="0">
                <a:solidFill>
                  <a:srgbClr val="000000"/>
                </a:solidFill>
                <a:latin typeface="TIMES" charset="0"/>
                <a:cs typeface="Times New Roman" pitchFamily="18" charset="0"/>
              </a:rPr>
              <a:t>	</a:t>
            </a:r>
            <a:r>
              <a:rPr lang="de-DE" b="0" i="1" smtClean="0">
                <a:solidFill>
                  <a:srgbClr val="0066CC"/>
                </a:solidFill>
                <a:latin typeface="TIMES" charset="0"/>
                <a:cs typeface="Times New Roman" pitchFamily="18" charset="0"/>
              </a:rPr>
              <a:t>Voronoi-Teilung</a:t>
            </a:r>
            <a:r>
              <a:rPr lang="de-DE" smtClean="0"/>
              <a:t> 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603250" y="2890838"/>
          <a:ext cx="7870825" cy="344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Bild" r:id="rId3" imgW="4959096" imgH="2183892" progId="Word.Picture.8">
                  <p:embed/>
                </p:oleObj>
              </mc:Choice>
              <mc:Fallback>
                <p:oleObj name="Bild" r:id="rId3" imgW="4959096" imgH="2183892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2890838"/>
                        <a:ext cx="7870825" cy="344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5295900" y="2514600"/>
            <a:ext cx="2882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/>
              <a:t>2-dim Fall: min.Fehler</a:t>
            </a:r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4622800" y="2844800"/>
            <a:ext cx="4241800" cy="3632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 WS2013/14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3D5EE4AC-5D52-4CFB-B77E-FBAACE89141E}" type="slidenum">
              <a:rPr lang="de-DE" smtClean="0"/>
              <a:pPr>
                <a:defRPr/>
              </a:pPr>
              <a:t>5</a:t>
            </a:fld>
            <a:r>
              <a:rPr lang="de-DE" smtClean="0"/>
              <a:t> -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 smtClean="0"/>
              <a:t>Frage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268413"/>
            <a:ext cx="8532812" cy="1216025"/>
          </a:xfrm>
        </p:spPr>
        <p:txBody>
          <a:bodyPr/>
          <a:lstStyle/>
          <a:p>
            <a:pPr marL="361950" indent="-361950"/>
            <a:r>
              <a:rPr lang="de-DE" dirty="0" smtClean="0"/>
              <a:t>Warum benötigt man weniger Speicherplatz für quantisierte Werte als für die Originale?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 WS2013/14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3D5EE4AC-5D52-4CFB-B77E-FBAACE89141E}" type="slidenum">
              <a:rPr lang="de-DE" smtClean="0"/>
              <a:pPr>
                <a:defRPr/>
              </a:pPr>
              <a:t>6</a:t>
            </a:fld>
            <a:r>
              <a:rPr lang="de-DE" smtClean="0"/>
              <a:t> -</a:t>
            </a:r>
            <a:endParaRPr lang="de-DE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11188" y="3040063"/>
            <a:ext cx="8532812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50000"/>
              </a:spcAft>
              <a:buFontTx/>
              <a:buBlip>
                <a:blip r:embed="rId3"/>
              </a:buBlip>
              <a:defRPr sz="2400" b="1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1325" indent="-261938" algn="l" rtl="0" eaLnBrk="0" fontAlgn="base" hangingPunct="0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buClr>
                <a:srgbClr val="FF9933"/>
              </a:buClr>
              <a:buSzPct val="13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8493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SzPct val="130000"/>
              <a:buChar char="•"/>
              <a:defRPr>
                <a:solidFill>
                  <a:schemeClr val="tx1"/>
                </a:solidFill>
                <a:latin typeface="TIMES" charset="0"/>
              </a:defRPr>
            </a:lvl3pPr>
            <a:lvl4pPr marL="1698625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5pPr>
            <a:lvl6pPr marL="2574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6pPr>
            <a:lvl7pPr marL="3032125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7pPr>
            <a:lvl8pPr marL="3489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8pPr>
            <a:lvl9pPr marL="3946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0" indent="0">
              <a:buNone/>
            </a:pPr>
            <a:r>
              <a:rPr lang="de-DE" kern="0" dirty="0" smtClean="0"/>
              <a:t>Antwort: </a:t>
            </a:r>
            <a:r>
              <a:rPr lang="de-DE" b="0" kern="0" dirty="0" smtClean="0"/>
              <a:t>Weil man statt der Werte nur den Index der Codebuchvektoren speichert, nicht die Vektoren selbst.</a:t>
            </a:r>
          </a:p>
        </p:txBody>
      </p:sp>
    </p:spTree>
    <p:extLst>
      <p:ext uri="{BB962C8B-B14F-4D97-AF65-F5344CB8AC3E}">
        <p14:creationId xmlns:p14="http://schemas.microsoft.com/office/powerpoint/2010/main" val="247321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el 1"/>
          <p:cNvSpPr>
            <a:spLocks noGrp="1"/>
          </p:cNvSpPr>
          <p:nvPr>
            <p:ph type="title" idx="4294967295"/>
          </p:nvPr>
        </p:nvSpPr>
        <p:spPr>
          <a:xfrm>
            <a:off x="609600" y="3390900"/>
            <a:ext cx="8534400" cy="1028700"/>
          </a:xfrm>
          <a:noFill/>
        </p:spPr>
        <p:txBody>
          <a:bodyPr wrap="square" lIns="91440" anchor="ctr"/>
          <a:lstStyle/>
          <a:p>
            <a:pPr marL="355600" indent="3175" eaLnBrk="1" hangingPunct="1">
              <a:lnSpc>
                <a:spcPct val="90000"/>
              </a:lnSpc>
            </a:pPr>
            <a:r>
              <a:rPr lang="de-DE" sz="3800" smtClean="0">
                <a:solidFill>
                  <a:srgbClr val="BFBFBF"/>
                </a:solidFill>
                <a:latin typeface="Arial Black" pitchFamily="34" charset="0"/>
                <a:cs typeface="Arial" pitchFamily="34" charset="0"/>
              </a:rPr>
              <a:t>Selbstorganisierende Karten</a:t>
            </a:r>
            <a:endParaRPr lang="de-DE" sz="3800" b="0" smtClean="0">
              <a:solidFill>
                <a:srgbClr val="BFBFB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2532" name="Titel 1"/>
          <p:cNvSpPr txBox="1">
            <a:spLocks/>
          </p:cNvSpPr>
          <p:nvPr/>
        </p:nvSpPr>
        <p:spPr bwMode="auto">
          <a:xfrm>
            <a:off x="714375" y="2428875"/>
            <a:ext cx="7772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sz="4000" b="1">
              <a:solidFill>
                <a:srgbClr val="BFBFB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1749" name="Titel 1"/>
          <p:cNvSpPr txBox="1">
            <a:spLocks/>
          </p:cNvSpPr>
          <p:nvPr/>
        </p:nvSpPr>
        <p:spPr bwMode="auto">
          <a:xfrm>
            <a:off x="614363" y="1536700"/>
            <a:ext cx="8529637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5600" indent="3175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3800" b="1" dirty="0" err="1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Quantisierung</a:t>
            </a:r>
            <a:r>
              <a:rPr lang="de-DE" sz="3800" b="1" dirty="0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 &amp; Klassen</a:t>
            </a:r>
          </a:p>
        </p:txBody>
      </p:sp>
      <p:sp>
        <p:nvSpPr>
          <p:cNvPr id="22534" name="Titel 1"/>
          <p:cNvSpPr txBox="1">
            <a:spLocks/>
          </p:cNvSpPr>
          <p:nvPr/>
        </p:nvSpPr>
        <p:spPr bwMode="auto">
          <a:xfrm>
            <a:off x="719138" y="5143500"/>
            <a:ext cx="842486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3175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de-DE" sz="4000" b="1">
              <a:solidFill>
                <a:srgbClr val="BFBFB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2535" name="Titel 1"/>
          <p:cNvSpPr>
            <a:spLocks/>
          </p:cNvSpPr>
          <p:nvPr/>
        </p:nvSpPr>
        <p:spPr bwMode="auto">
          <a:xfrm>
            <a:off x="611188" y="2495550"/>
            <a:ext cx="8532812" cy="933450"/>
          </a:xfrm>
          <a:prstGeom prst="rect">
            <a:avLst/>
          </a:prstGeom>
          <a:solidFill>
            <a:srgbClr val="FFCC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5600" indent="3175" eaLnBrk="1" hangingPunct="1">
              <a:lnSpc>
                <a:spcPct val="90000"/>
              </a:lnSpc>
              <a:spcBef>
                <a:spcPct val="0"/>
              </a:spcBef>
            </a:pPr>
            <a:r>
              <a:rPr kumimoji="1" lang="de-DE" sz="4000" b="1">
                <a:latin typeface="Arial Black" pitchFamily="34" charset="0"/>
                <a:cs typeface="Arial" pitchFamily="34" charset="0"/>
              </a:rPr>
              <a:t>Competive Learning</a:t>
            </a:r>
          </a:p>
        </p:txBody>
      </p:sp>
      <p:sp>
        <p:nvSpPr>
          <p:cNvPr id="22536" name="Titel 1"/>
          <p:cNvSpPr>
            <a:spLocks/>
          </p:cNvSpPr>
          <p:nvPr/>
        </p:nvSpPr>
        <p:spPr bwMode="auto">
          <a:xfrm>
            <a:off x="561975" y="5486400"/>
            <a:ext cx="85820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55600" indent="3175" eaLnBrk="1" hangingPunct="1">
              <a:spcBef>
                <a:spcPct val="0"/>
              </a:spcBef>
            </a:pPr>
            <a:r>
              <a:rPr lang="de-DE" sz="3800">
                <a:solidFill>
                  <a:srgbClr val="BFBFBF"/>
                </a:solidFill>
                <a:latin typeface="Arial Black" pitchFamily="34" charset="0"/>
                <a:cs typeface="Arial" pitchFamily="34" charset="0"/>
              </a:rPr>
              <a:t>Neuronale Gase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600075" y="4479925"/>
            <a:ext cx="854392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55600" indent="3175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3800" b="1" kern="0" dirty="0" err="1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Traveling</a:t>
            </a:r>
            <a:r>
              <a:rPr lang="de-DE" sz="3800" b="1" kern="0" dirty="0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 </a:t>
            </a:r>
            <a:r>
              <a:rPr lang="de-DE" sz="3800" b="1" kern="0" dirty="0" err="1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Salesman</a:t>
            </a:r>
            <a:r>
              <a:rPr lang="de-DE" sz="3800" b="1" kern="0" dirty="0">
                <a:solidFill>
                  <a:srgbClr val="BFBFBF"/>
                </a:solidFill>
                <a:latin typeface="Arial Black" pitchFamily="34" charset="0"/>
                <a:ea typeface="+mj-ea"/>
                <a:cs typeface="Arial" pitchFamily="34" charset="0"/>
              </a:rPr>
              <a:t>-Problem</a:t>
            </a:r>
            <a:endParaRPr lang="de-DE" sz="3800" kern="0" dirty="0">
              <a:solidFill>
                <a:srgbClr val="BFBFBF"/>
              </a:solidFill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 WS2013/14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3D5EE4AC-5D52-4CFB-B77E-FBAACE89141E}" type="slidenum">
              <a:rPr lang="de-DE" smtClean="0"/>
              <a:pPr>
                <a:defRPr/>
              </a:pPr>
              <a:t>7</a:t>
            </a:fld>
            <a:r>
              <a:rPr lang="de-DE" smtClean="0"/>
              <a:t> -</a:t>
            </a: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Lernparadigmen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9588" y="1255713"/>
            <a:ext cx="8964612" cy="4219575"/>
          </a:xfrm>
        </p:spPr>
        <p:txBody>
          <a:bodyPr/>
          <a:lstStyle/>
          <a:p>
            <a:pPr marL="0" indent="0">
              <a:defRPr/>
            </a:pPr>
            <a:r>
              <a:rPr lang="de-DE" b="0" dirty="0" smtClean="0"/>
              <a:t>Das</a:t>
            </a:r>
            <a:r>
              <a:rPr lang="de-DE" dirty="0" smtClean="0"/>
              <a:t> Plastizität </a:t>
            </a:r>
            <a:r>
              <a:rPr lang="de-DE" b="0" dirty="0" smtClean="0"/>
              <a:t>vs</a:t>
            </a:r>
            <a:r>
              <a:rPr lang="de-DE" dirty="0" smtClean="0"/>
              <a:t>. Stabilitäts-Dilemma</a:t>
            </a:r>
          </a:p>
          <a:p>
            <a:pPr marL="0" indent="0">
              <a:lnSpc>
                <a:spcPct val="70000"/>
              </a:lnSpc>
              <a:spcAft>
                <a:spcPct val="0"/>
              </a:spcAft>
              <a:buFontTx/>
              <a:buBlip>
                <a:blip r:embed="rId2"/>
              </a:buBlip>
              <a:defRPr/>
            </a:pPr>
            <a:r>
              <a:rPr lang="de-DE" dirty="0" smtClean="0"/>
              <a:t> „weiche“, adaptierte Verbindungen</a:t>
            </a:r>
          </a:p>
          <a:p>
            <a:pPr lvl="1">
              <a:lnSpc>
                <a:spcPct val="85000"/>
              </a:lnSpc>
              <a:spcBef>
                <a:spcPct val="30000"/>
              </a:spcBef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de-DE" b="1" dirty="0" smtClean="0"/>
              <a:t> Schnelle Anpassung</a:t>
            </a:r>
            <a:r>
              <a:rPr lang="de-DE" dirty="0" smtClean="0"/>
              <a:t> auf veränderte Anforderungen </a:t>
            </a:r>
            <a:r>
              <a:rPr lang="de-DE" dirty="0" err="1" smtClean="0"/>
              <a:t>bzw.Umgebung</a:t>
            </a:r>
            <a:endParaRPr lang="de-DE" dirty="0" smtClean="0"/>
          </a:p>
          <a:p>
            <a:pPr lvl="1">
              <a:lnSpc>
                <a:spcPct val="95000"/>
              </a:lnSpc>
              <a:spcBef>
                <a:spcPct val="30000"/>
              </a:spcBef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de-DE" b="1" dirty="0" smtClean="0"/>
              <a:t> Bessere Reaktion</a:t>
            </a:r>
            <a:r>
              <a:rPr lang="de-DE" dirty="0" smtClean="0"/>
              <a:t> bei veränderter Umgebung</a:t>
            </a:r>
          </a:p>
          <a:p>
            <a:pPr lvl="1">
              <a:lnSpc>
                <a:spcPct val="95000"/>
              </a:lnSpc>
              <a:spcBef>
                <a:spcPct val="30000"/>
              </a:spcBef>
              <a:buClr>
                <a:srgbClr val="FF6600"/>
              </a:buClr>
              <a:buSzTx/>
              <a:buFont typeface="Arial" pitchFamily="34" charset="0"/>
              <a:buChar char="▼"/>
              <a:defRPr/>
            </a:pPr>
            <a:r>
              <a:rPr lang="de-DE" dirty="0" smtClean="0"/>
              <a:t> Bilden unspezifischer, generalisierter </a:t>
            </a:r>
            <a:r>
              <a:rPr lang="de-DE" dirty="0" err="1" smtClean="0"/>
              <a:t>Mittelwertsreaktionen</a:t>
            </a:r>
            <a:endParaRPr lang="de-DE" dirty="0" smtClean="0"/>
          </a:p>
          <a:p>
            <a:pPr lvl="1">
              <a:lnSpc>
                <a:spcPct val="95000"/>
              </a:lnSpc>
              <a:spcBef>
                <a:spcPct val="30000"/>
              </a:spcBef>
              <a:buClr>
                <a:srgbClr val="FF6600"/>
              </a:buClr>
              <a:buSzTx/>
              <a:buFont typeface="Arial" pitchFamily="34" charset="0"/>
              <a:buChar char="▼"/>
              <a:defRPr/>
            </a:pPr>
            <a:r>
              <a:rPr lang="de-DE" dirty="0" smtClean="0"/>
              <a:t> 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Keine</a:t>
            </a:r>
            <a:r>
              <a:rPr lang="de-DE" dirty="0" smtClean="0"/>
              <a:t> neue Reaktion (Klasse) möglich bei 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stark </a:t>
            </a:r>
            <a:r>
              <a:rPr lang="de-DE" b="1" dirty="0" err="1" smtClean="0">
                <a:solidFill>
                  <a:schemeClr val="accent2">
                    <a:lumMod val="75000"/>
                  </a:schemeClr>
                </a:solidFill>
              </a:rPr>
              <a:t>veränd</a:t>
            </a:r>
            <a:r>
              <a:rPr lang="de-DE" dirty="0" smtClean="0"/>
              <a:t>. Umgebung</a:t>
            </a:r>
          </a:p>
          <a:p>
            <a:pPr marL="0" inden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FontTx/>
              <a:buBlip>
                <a:blip r:embed="rId2"/>
              </a:buBlip>
              <a:defRPr/>
            </a:pPr>
            <a:r>
              <a:rPr lang="de-DE" dirty="0" smtClean="0"/>
              <a:t>„harte“, inflexible, stabile Verbindungen</a:t>
            </a:r>
          </a:p>
          <a:p>
            <a:pPr lvl="1">
              <a:lnSpc>
                <a:spcPct val="60000"/>
              </a:lnSpc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de-DE" dirty="0" smtClean="0"/>
              <a:t> einmal erlangte </a:t>
            </a:r>
            <a:r>
              <a:rPr lang="de-DE" b="1" dirty="0" smtClean="0"/>
              <a:t>gute Reaktion bleibt erhalten</a:t>
            </a:r>
            <a:r>
              <a:rPr lang="de-DE" dirty="0" smtClean="0"/>
              <a:t> trotz </a:t>
            </a:r>
            <a:r>
              <a:rPr lang="de-DE" dirty="0" err="1" smtClean="0"/>
              <a:t>Ausreisser</a:t>
            </a:r>
            <a:endParaRPr lang="de-DE" dirty="0" smtClean="0"/>
          </a:p>
          <a:p>
            <a:pPr lvl="1">
              <a:lnSpc>
                <a:spcPct val="60000"/>
              </a:lnSpc>
              <a:buClr>
                <a:schemeClr val="accent1"/>
              </a:buClr>
              <a:buFont typeface="Wingdings" pitchFamily="2" charset="2"/>
              <a:buChar char="ü"/>
              <a:defRPr/>
            </a:pPr>
            <a:r>
              <a:rPr lang="de-DE" dirty="0" smtClean="0"/>
              <a:t> Bei schlechter Passung (Test!) </a:t>
            </a:r>
            <a:r>
              <a:rPr lang="de-DE" b="1" dirty="0" smtClean="0"/>
              <a:t>Bildung neuer Klassen</a:t>
            </a:r>
            <a:r>
              <a:rPr lang="de-DE" dirty="0" smtClean="0"/>
              <a:t> möglich</a:t>
            </a:r>
          </a:p>
          <a:p>
            <a:pPr lvl="1">
              <a:lnSpc>
                <a:spcPct val="60000"/>
              </a:lnSpc>
              <a:buClr>
                <a:srgbClr val="FF6600"/>
              </a:buClr>
              <a:buSzTx/>
              <a:buFont typeface="Arial" pitchFamily="34" charset="0"/>
              <a:buChar char="▼"/>
              <a:defRPr/>
            </a:pPr>
            <a:r>
              <a:rPr lang="de-DE" dirty="0" smtClean="0"/>
              <a:t> 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keine</a:t>
            </a:r>
            <a:r>
              <a:rPr lang="de-DE" dirty="0" smtClean="0"/>
              <a:t> Anpassung bei </a:t>
            </a:r>
            <a:r>
              <a:rPr lang="de-DE" b="1" dirty="0" smtClean="0">
                <a:solidFill>
                  <a:schemeClr val="accent2">
                    <a:lumMod val="75000"/>
                  </a:schemeClr>
                </a:solidFill>
              </a:rPr>
              <a:t>leicht veränderter </a:t>
            </a:r>
            <a:r>
              <a:rPr lang="de-DE" dirty="0" smtClean="0"/>
              <a:t>Umgebung möglich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317500" y="5524500"/>
            <a:ext cx="83439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2800" b="1"/>
              <a:t>Idee</a:t>
            </a:r>
            <a:r>
              <a:rPr lang="de-DE" sz="2400"/>
              <a:t>:	Lernen + neue Klassen durch Konkurrenzsituation: </a:t>
            </a:r>
          </a:p>
          <a:p>
            <a:pPr>
              <a:lnSpc>
                <a:spcPct val="30000"/>
              </a:lnSpc>
            </a:pPr>
            <a:r>
              <a:rPr lang="de-DE" sz="2400"/>
              <a:t>	der Bessere übernimmt und lernt die Klasse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 WS2013/14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3D5EE4AC-5D52-4CFB-B77E-FBAACE89141E}" type="slidenum">
              <a:rPr lang="de-DE" smtClean="0"/>
              <a:pPr>
                <a:defRPr/>
              </a:pPr>
              <a:t>8</a:t>
            </a:fld>
            <a:r>
              <a:rPr lang="de-DE" smtClean="0"/>
              <a:t> -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2"/>
          <p:cNvGrpSpPr>
            <a:grpSpLocks/>
          </p:cNvGrpSpPr>
          <p:nvPr/>
        </p:nvGrpSpPr>
        <p:grpSpPr bwMode="auto">
          <a:xfrm>
            <a:off x="3736975" y="3724275"/>
            <a:ext cx="1428750" cy="2684463"/>
            <a:chOff x="2162" y="2346"/>
            <a:chExt cx="900" cy="1691"/>
          </a:xfrm>
        </p:grpSpPr>
        <p:grpSp>
          <p:nvGrpSpPr>
            <p:cNvPr id="24736" name="Group 220"/>
            <p:cNvGrpSpPr>
              <a:grpSpLocks/>
            </p:cNvGrpSpPr>
            <p:nvPr/>
          </p:nvGrpSpPr>
          <p:grpSpPr bwMode="auto">
            <a:xfrm>
              <a:off x="2162" y="3602"/>
              <a:ext cx="900" cy="435"/>
              <a:chOff x="2162" y="3602"/>
              <a:chExt cx="900" cy="435"/>
            </a:xfrm>
          </p:grpSpPr>
          <p:sp>
            <p:nvSpPr>
              <p:cNvPr id="24755" name="Rectangle 41"/>
              <p:cNvSpPr>
                <a:spLocks noChangeArrowheads="1"/>
              </p:cNvSpPr>
              <p:nvPr/>
            </p:nvSpPr>
            <p:spPr bwMode="auto">
              <a:xfrm>
                <a:off x="2162" y="3696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756" name="Rectangle 42"/>
              <p:cNvSpPr>
                <a:spLocks noChangeArrowheads="1"/>
              </p:cNvSpPr>
              <p:nvPr/>
            </p:nvSpPr>
            <p:spPr bwMode="auto">
              <a:xfrm>
                <a:off x="2187" y="3696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757" name="Rectangle 43"/>
              <p:cNvSpPr>
                <a:spLocks noChangeArrowheads="1"/>
              </p:cNvSpPr>
              <p:nvPr/>
            </p:nvSpPr>
            <p:spPr bwMode="auto">
              <a:xfrm>
                <a:off x="2210" y="3602"/>
                <a:ext cx="10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de-DE"/>
              </a:p>
            </p:txBody>
          </p:sp>
          <p:sp>
            <p:nvSpPr>
              <p:cNvPr id="24758" name="Rectangle 44"/>
              <p:cNvSpPr>
                <a:spLocks noChangeArrowheads="1"/>
              </p:cNvSpPr>
              <p:nvPr/>
            </p:nvSpPr>
            <p:spPr bwMode="auto">
              <a:xfrm>
                <a:off x="2311" y="3602"/>
                <a:ext cx="5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.</a:t>
                </a:r>
                <a:endParaRPr lang="de-DE"/>
              </a:p>
            </p:txBody>
          </p:sp>
          <p:sp>
            <p:nvSpPr>
              <p:cNvPr id="24759" name="Rectangle 45"/>
              <p:cNvSpPr>
                <a:spLocks noChangeArrowheads="1"/>
              </p:cNvSpPr>
              <p:nvPr/>
            </p:nvSpPr>
            <p:spPr bwMode="auto">
              <a:xfrm>
                <a:off x="2361" y="3602"/>
                <a:ext cx="5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760" name="Rectangle 46"/>
              <p:cNvSpPr>
                <a:spLocks noChangeArrowheads="1"/>
              </p:cNvSpPr>
              <p:nvPr/>
            </p:nvSpPr>
            <p:spPr bwMode="auto">
              <a:xfrm>
                <a:off x="2411" y="3602"/>
                <a:ext cx="133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C</a:t>
                </a:r>
                <a:endParaRPr lang="de-DE"/>
              </a:p>
            </p:txBody>
          </p:sp>
          <p:sp>
            <p:nvSpPr>
              <p:cNvPr id="24761" name="Rectangle 47"/>
              <p:cNvSpPr>
                <a:spLocks noChangeArrowheads="1"/>
              </p:cNvSpPr>
              <p:nvPr/>
            </p:nvSpPr>
            <p:spPr bwMode="auto">
              <a:xfrm>
                <a:off x="2544" y="3602"/>
                <a:ext cx="56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de-DE"/>
              </a:p>
            </p:txBody>
          </p:sp>
          <p:sp>
            <p:nvSpPr>
              <p:cNvPr id="24762" name="Rectangle 48"/>
              <p:cNvSpPr>
                <a:spLocks noChangeArrowheads="1"/>
              </p:cNvSpPr>
              <p:nvPr/>
            </p:nvSpPr>
            <p:spPr bwMode="auto">
              <a:xfrm>
                <a:off x="2599" y="3602"/>
                <a:ext cx="10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u</a:t>
                </a:r>
                <a:endParaRPr lang="de-DE"/>
              </a:p>
            </p:txBody>
          </p:sp>
          <p:sp>
            <p:nvSpPr>
              <p:cNvPr id="24763" name="Rectangle 49"/>
              <p:cNvSpPr>
                <a:spLocks noChangeArrowheads="1"/>
              </p:cNvSpPr>
              <p:nvPr/>
            </p:nvSpPr>
            <p:spPr bwMode="auto">
              <a:xfrm>
                <a:off x="2699" y="3602"/>
                <a:ext cx="7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s</a:t>
                </a:r>
                <a:endParaRPr lang="de-DE"/>
              </a:p>
            </p:txBody>
          </p:sp>
          <p:sp>
            <p:nvSpPr>
              <p:cNvPr id="24764" name="Rectangle 50"/>
              <p:cNvSpPr>
                <a:spLocks noChangeArrowheads="1"/>
              </p:cNvSpPr>
              <p:nvPr/>
            </p:nvSpPr>
            <p:spPr bwMode="auto">
              <a:xfrm>
                <a:off x="2777" y="3602"/>
                <a:ext cx="56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de-DE"/>
              </a:p>
            </p:txBody>
          </p:sp>
          <p:sp>
            <p:nvSpPr>
              <p:cNvPr id="24765" name="Rectangle 51"/>
              <p:cNvSpPr>
                <a:spLocks noChangeArrowheads="1"/>
              </p:cNvSpPr>
              <p:nvPr/>
            </p:nvSpPr>
            <p:spPr bwMode="auto">
              <a:xfrm>
                <a:off x="2834" y="3602"/>
                <a:ext cx="89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de-DE"/>
              </a:p>
            </p:txBody>
          </p:sp>
          <p:sp>
            <p:nvSpPr>
              <p:cNvPr id="24766" name="Rectangle 52"/>
              <p:cNvSpPr>
                <a:spLocks noChangeArrowheads="1"/>
              </p:cNvSpPr>
              <p:nvPr/>
            </p:nvSpPr>
            <p:spPr bwMode="auto">
              <a:xfrm>
                <a:off x="2924" y="3602"/>
                <a:ext cx="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endParaRPr lang="de-DE"/>
              </a:p>
            </p:txBody>
          </p:sp>
          <p:sp>
            <p:nvSpPr>
              <p:cNvPr id="24767" name="Rectangle 53"/>
              <p:cNvSpPr>
                <a:spLocks noChangeArrowheads="1"/>
              </p:cNvSpPr>
              <p:nvPr/>
            </p:nvSpPr>
            <p:spPr bwMode="auto">
              <a:xfrm>
                <a:off x="2990" y="3696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768" name="Rectangle 54"/>
              <p:cNvSpPr>
                <a:spLocks noChangeArrowheads="1"/>
              </p:cNvSpPr>
              <p:nvPr/>
            </p:nvSpPr>
            <p:spPr bwMode="auto">
              <a:xfrm>
                <a:off x="3013" y="3696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769" name="Rectangle 55"/>
              <p:cNvSpPr>
                <a:spLocks noChangeArrowheads="1"/>
              </p:cNvSpPr>
              <p:nvPr/>
            </p:nvSpPr>
            <p:spPr bwMode="auto">
              <a:xfrm>
                <a:off x="3038" y="3696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770" name="Rectangle 98"/>
              <p:cNvSpPr>
                <a:spLocks noChangeArrowheads="1"/>
              </p:cNvSpPr>
              <p:nvPr/>
            </p:nvSpPr>
            <p:spPr bwMode="auto">
              <a:xfrm>
                <a:off x="2237" y="3891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771" name="Rectangle 99"/>
              <p:cNvSpPr>
                <a:spLocks noChangeArrowheads="1"/>
              </p:cNvSpPr>
              <p:nvPr/>
            </p:nvSpPr>
            <p:spPr bwMode="auto">
              <a:xfrm>
                <a:off x="2260" y="3891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772" name="Rectangle 100"/>
              <p:cNvSpPr>
                <a:spLocks noChangeArrowheads="1"/>
              </p:cNvSpPr>
              <p:nvPr/>
            </p:nvSpPr>
            <p:spPr bwMode="auto">
              <a:xfrm>
                <a:off x="2285" y="3891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773" name="Rectangle 101"/>
              <p:cNvSpPr>
                <a:spLocks noChangeArrowheads="1"/>
              </p:cNvSpPr>
              <p:nvPr/>
            </p:nvSpPr>
            <p:spPr bwMode="auto">
              <a:xfrm>
                <a:off x="2308" y="3891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774" name="Rectangle 102"/>
              <p:cNvSpPr>
                <a:spLocks noChangeArrowheads="1"/>
              </p:cNvSpPr>
              <p:nvPr/>
            </p:nvSpPr>
            <p:spPr bwMode="auto">
              <a:xfrm>
                <a:off x="2333" y="3891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775" name="Rectangle 103"/>
              <p:cNvSpPr>
                <a:spLocks noChangeArrowheads="1"/>
              </p:cNvSpPr>
              <p:nvPr/>
            </p:nvSpPr>
            <p:spPr bwMode="auto">
              <a:xfrm>
                <a:off x="2356" y="3891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776" name="Rectangle 104"/>
              <p:cNvSpPr>
                <a:spLocks noChangeArrowheads="1"/>
              </p:cNvSpPr>
              <p:nvPr/>
            </p:nvSpPr>
            <p:spPr bwMode="auto">
              <a:xfrm>
                <a:off x="2379" y="3891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777" name="Rectangle 105"/>
              <p:cNvSpPr>
                <a:spLocks noChangeArrowheads="1"/>
              </p:cNvSpPr>
              <p:nvPr/>
            </p:nvSpPr>
            <p:spPr bwMode="auto">
              <a:xfrm>
                <a:off x="2404" y="3891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778" name="Rectangle 106"/>
              <p:cNvSpPr>
                <a:spLocks noChangeArrowheads="1"/>
              </p:cNvSpPr>
              <p:nvPr/>
            </p:nvSpPr>
            <p:spPr bwMode="auto">
              <a:xfrm>
                <a:off x="2427" y="3797"/>
                <a:ext cx="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-</a:t>
                </a:r>
                <a:endParaRPr lang="de-DE"/>
              </a:p>
            </p:txBody>
          </p:sp>
          <p:sp>
            <p:nvSpPr>
              <p:cNvPr id="24779" name="Rectangle 107"/>
              <p:cNvSpPr>
                <a:spLocks noChangeArrowheads="1"/>
              </p:cNvSpPr>
              <p:nvPr/>
            </p:nvSpPr>
            <p:spPr bwMode="auto">
              <a:xfrm>
                <a:off x="2496" y="3797"/>
                <a:ext cx="122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de-DE"/>
              </a:p>
            </p:txBody>
          </p:sp>
          <p:sp>
            <p:nvSpPr>
              <p:cNvPr id="24780" name="Rectangle 108"/>
              <p:cNvSpPr>
                <a:spLocks noChangeArrowheads="1"/>
              </p:cNvSpPr>
              <p:nvPr/>
            </p:nvSpPr>
            <p:spPr bwMode="auto">
              <a:xfrm>
                <a:off x="2617" y="3797"/>
                <a:ext cx="10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b</a:t>
                </a:r>
                <a:endParaRPr lang="de-DE"/>
              </a:p>
            </p:txBody>
          </p:sp>
          <p:sp>
            <p:nvSpPr>
              <p:cNvPr id="24781" name="Rectangle 109"/>
              <p:cNvSpPr>
                <a:spLocks noChangeArrowheads="1"/>
              </p:cNvSpPr>
              <p:nvPr/>
            </p:nvSpPr>
            <p:spPr bwMode="auto">
              <a:xfrm>
                <a:off x="2718" y="3797"/>
                <a:ext cx="89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de-DE"/>
              </a:p>
            </p:txBody>
          </p:sp>
          <p:sp>
            <p:nvSpPr>
              <p:cNvPr id="24782" name="Rectangle 110"/>
              <p:cNvSpPr>
                <a:spLocks noChangeArrowheads="1"/>
              </p:cNvSpPr>
              <p:nvPr/>
            </p:nvSpPr>
            <p:spPr bwMode="auto">
              <a:xfrm>
                <a:off x="2807" y="3797"/>
                <a:ext cx="10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endParaRPr lang="de-DE"/>
              </a:p>
            </p:txBody>
          </p:sp>
          <p:sp>
            <p:nvSpPr>
              <p:cNvPr id="24783" name="Rectangle 111"/>
              <p:cNvSpPr>
                <a:spLocks noChangeArrowheads="1"/>
              </p:cNvSpPr>
              <p:nvPr/>
            </p:nvSpPr>
            <p:spPr bwMode="auto">
              <a:xfrm>
                <a:off x="2905" y="3797"/>
                <a:ext cx="89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de-DE"/>
              </a:p>
            </p:txBody>
          </p:sp>
          <p:sp>
            <p:nvSpPr>
              <p:cNvPr id="24784" name="Rectangle 112"/>
              <p:cNvSpPr>
                <a:spLocks noChangeArrowheads="1"/>
              </p:cNvSpPr>
              <p:nvPr/>
            </p:nvSpPr>
            <p:spPr bwMode="auto">
              <a:xfrm>
                <a:off x="3036" y="3891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</p:grpSp>
        <p:grpSp>
          <p:nvGrpSpPr>
            <p:cNvPr id="24737" name="Group 221"/>
            <p:cNvGrpSpPr>
              <a:grpSpLocks/>
            </p:cNvGrpSpPr>
            <p:nvPr/>
          </p:nvGrpSpPr>
          <p:grpSpPr bwMode="auto">
            <a:xfrm>
              <a:off x="2457" y="2346"/>
              <a:ext cx="364" cy="813"/>
              <a:chOff x="2457" y="2346"/>
              <a:chExt cx="364" cy="813"/>
            </a:xfrm>
          </p:grpSpPr>
          <p:sp>
            <p:nvSpPr>
              <p:cNvPr id="24738" name="Freeform 9"/>
              <p:cNvSpPr>
                <a:spLocks/>
              </p:cNvSpPr>
              <p:nvPr/>
            </p:nvSpPr>
            <p:spPr bwMode="auto">
              <a:xfrm>
                <a:off x="2457" y="2839"/>
                <a:ext cx="364" cy="320"/>
              </a:xfrm>
              <a:custGeom>
                <a:avLst/>
                <a:gdLst>
                  <a:gd name="T0" fmla="*/ 361 w 364"/>
                  <a:gd name="T1" fmla="*/ 144 h 320"/>
                  <a:gd name="T2" fmla="*/ 354 w 364"/>
                  <a:gd name="T3" fmla="*/ 112 h 320"/>
                  <a:gd name="T4" fmla="*/ 341 w 364"/>
                  <a:gd name="T5" fmla="*/ 84 h 320"/>
                  <a:gd name="T6" fmla="*/ 322 w 364"/>
                  <a:gd name="T7" fmla="*/ 59 h 320"/>
                  <a:gd name="T8" fmla="*/ 297 w 364"/>
                  <a:gd name="T9" fmla="*/ 36 h 320"/>
                  <a:gd name="T10" fmla="*/ 268 w 364"/>
                  <a:gd name="T11" fmla="*/ 20 h 320"/>
                  <a:gd name="T12" fmla="*/ 236 w 364"/>
                  <a:gd name="T13" fmla="*/ 6 h 320"/>
                  <a:gd name="T14" fmla="*/ 201 w 364"/>
                  <a:gd name="T15" fmla="*/ 0 h 320"/>
                  <a:gd name="T16" fmla="*/ 162 w 364"/>
                  <a:gd name="T17" fmla="*/ 0 h 320"/>
                  <a:gd name="T18" fmla="*/ 128 w 364"/>
                  <a:gd name="T19" fmla="*/ 6 h 320"/>
                  <a:gd name="T20" fmla="*/ 96 w 364"/>
                  <a:gd name="T21" fmla="*/ 20 h 320"/>
                  <a:gd name="T22" fmla="*/ 66 w 364"/>
                  <a:gd name="T23" fmla="*/ 36 h 320"/>
                  <a:gd name="T24" fmla="*/ 41 w 364"/>
                  <a:gd name="T25" fmla="*/ 59 h 320"/>
                  <a:gd name="T26" fmla="*/ 23 w 364"/>
                  <a:gd name="T27" fmla="*/ 84 h 320"/>
                  <a:gd name="T28" fmla="*/ 9 w 364"/>
                  <a:gd name="T29" fmla="*/ 112 h 320"/>
                  <a:gd name="T30" fmla="*/ 2 w 364"/>
                  <a:gd name="T31" fmla="*/ 144 h 320"/>
                  <a:gd name="T32" fmla="*/ 2 w 364"/>
                  <a:gd name="T33" fmla="*/ 176 h 320"/>
                  <a:gd name="T34" fmla="*/ 9 w 364"/>
                  <a:gd name="T35" fmla="*/ 208 h 320"/>
                  <a:gd name="T36" fmla="*/ 23 w 364"/>
                  <a:gd name="T37" fmla="*/ 236 h 320"/>
                  <a:gd name="T38" fmla="*/ 41 w 364"/>
                  <a:gd name="T39" fmla="*/ 261 h 320"/>
                  <a:gd name="T40" fmla="*/ 66 w 364"/>
                  <a:gd name="T41" fmla="*/ 284 h 320"/>
                  <a:gd name="T42" fmla="*/ 96 w 364"/>
                  <a:gd name="T43" fmla="*/ 300 h 320"/>
                  <a:gd name="T44" fmla="*/ 128 w 364"/>
                  <a:gd name="T45" fmla="*/ 314 h 320"/>
                  <a:gd name="T46" fmla="*/ 162 w 364"/>
                  <a:gd name="T47" fmla="*/ 318 h 320"/>
                  <a:gd name="T48" fmla="*/ 201 w 364"/>
                  <a:gd name="T49" fmla="*/ 318 h 320"/>
                  <a:gd name="T50" fmla="*/ 236 w 364"/>
                  <a:gd name="T51" fmla="*/ 314 h 320"/>
                  <a:gd name="T52" fmla="*/ 268 w 364"/>
                  <a:gd name="T53" fmla="*/ 300 h 320"/>
                  <a:gd name="T54" fmla="*/ 297 w 364"/>
                  <a:gd name="T55" fmla="*/ 284 h 320"/>
                  <a:gd name="T56" fmla="*/ 322 w 364"/>
                  <a:gd name="T57" fmla="*/ 261 h 320"/>
                  <a:gd name="T58" fmla="*/ 341 w 364"/>
                  <a:gd name="T59" fmla="*/ 236 h 320"/>
                  <a:gd name="T60" fmla="*/ 354 w 364"/>
                  <a:gd name="T61" fmla="*/ 208 h 320"/>
                  <a:gd name="T62" fmla="*/ 361 w 364"/>
                  <a:gd name="T63" fmla="*/ 176 h 3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4"/>
                  <a:gd name="T97" fmla="*/ 0 h 320"/>
                  <a:gd name="T98" fmla="*/ 364 w 364"/>
                  <a:gd name="T99" fmla="*/ 320 h 32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4" h="320">
                    <a:moveTo>
                      <a:pt x="364" y="160"/>
                    </a:moveTo>
                    <a:lnTo>
                      <a:pt x="361" y="144"/>
                    </a:lnTo>
                    <a:lnTo>
                      <a:pt x="359" y="128"/>
                    </a:lnTo>
                    <a:lnTo>
                      <a:pt x="354" y="112"/>
                    </a:lnTo>
                    <a:lnTo>
                      <a:pt x="350" y="98"/>
                    </a:lnTo>
                    <a:lnTo>
                      <a:pt x="341" y="84"/>
                    </a:lnTo>
                    <a:lnTo>
                      <a:pt x="332" y="71"/>
                    </a:lnTo>
                    <a:lnTo>
                      <a:pt x="322" y="59"/>
                    </a:lnTo>
                    <a:lnTo>
                      <a:pt x="309" y="48"/>
                    </a:lnTo>
                    <a:lnTo>
                      <a:pt x="297" y="36"/>
                    </a:lnTo>
                    <a:lnTo>
                      <a:pt x="284" y="27"/>
                    </a:lnTo>
                    <a:lnTo>
                      <a:pt x="268" y="20"/>
                    </a:lnTo>
                    <a:lnTo>
                      <a:pt x="252" y="13"/>
                    </a:lnTo>
                    <a:lnTo>
                      <a:pt x="236" y="6"/>
                    </a:lnTo>
                    <a:lnTo>
                      <a:pt x="217" y="4"/>
                    </a:lnTo>
                    <a:lnTo>
                      <a:pt x="201" y="0"/>
                    </a:lnTo>
                    <a:lnTo>
                      <a:pt x="183" y="0"/>
                    </a:lnTo>
                    <a:lnTo>
                      <a:pt x="162" y="0"/>
                    </a:lnTo>
                    <a:lnTo>
                      <a:pt x="146" y="4"/>
                    </a:lnTo>
                    <a:lnTo>
                      <a:pt x="128" y="6"/>
                    </a:lnTo>
                    <a:lnTo>
                      <a:pt x="112" y="13"/>
                    </a:lnTo>
                    <a:lnTo>
                      <a:pt x="96" y="20"/>
                    </a:lnTo>
                    <a:lnTo>
                      <a:pt x="80" y="27"/>
                    </a:lnTo>
                    <a:lnTo>
                      <a:pt x="66" y="36"/>
                    </a:lnTo>
                    <a:lnTo>
                      <a:pt x="53" y="48"/>
                    </a:lnTo>
                    <a:lnTo>
                      <a:pt x="41" y="59"/>
                    </a:lnTo>
                    <a:lnTo>
                      <a:pt x="32" y="71"/>
                    </a:lnTo>
                    <a:lnTo>
                      <a:pt x="23" y="84"/>
                    </a:lnTo>
                    <a:lnTo>
                      <a:pt x="16" y="98"/>
                    </a:lnTo>
                    <a:lnTo>
                      <a:pt x="9" y="112"/>
                    </a:lnTo>
                    <a:lnTo>
                      <a:pt x="4" y="128"/>
                    </a:lnTo>
                    <a:lnTo>
                      <a:pt x="2" y="144"/>
                    </a:lnTo>
                    <a:lnTo>
                      <a:pt x="0" y="160"/>
                    </a:lnTo>
                    <a:lnTo>
                      <a:pt x="2" y="176"/>
                    </a:lnTo>
                    <a:lnTo>
                      <a:pt x="4" y="192"/>
                    </a:lnTo>
                    <a:lnTo>
                      <a:pt x="9" y="208"/>
                    </a:lnTo>
                    <a:lnTo>
                      <a:pt x="16" y="222"/>
                    </a:lnTo>
                    <a:lnTo>
                      <a:pt x="23" y="236"/>
                    </a:lnTo>
                    <a:lnTo>
                      <a:pt x="32" y="249"/>
                    </a:lnTo>
                    <a:lnTo>
                      <a:pt x="41" y="261"/>
                    </a:lnTo>
                    <a:lnTo>
                      <a:pt x="53" y="272"/>
                    </a:lnTo>
                    <a:lnTo>
                      <a:pt x="66" y="284"/>
                    </a:lnTo>
                    <a:lnTo>
                      <a:pt x="80" y="293"/>
                    </a:lnTo>
                    <a:lnTo>
                      <a:pt x="96" y="300"/>
                    </a:lnTo>
                    <a:lnTo>
                      <a:pt x="112" y="307"/>
                    </a:lnTo>
                    <a:lnTo>
                      <a:pt x="128" y="314"/>
                    </a:lnTo>
                    <a:lnTo>
                      <a:pt x="146" y="316"/>
                    </a:lnTo>
                    <a:lnTo>
                      <a:pt x="162" y="318"/>
                    </a:lnTo>
                    <a:lnTo>
                      <a:pt x="183" y="320"/>
                    </a:lnTo>
                    <a:lnTo>
                      <a:pt x="201" y="318"/>
                    </a:lnTo>
                    <a:lnTo>
                      <a:pt x="217" y="316"/>
                    </a:lnTo>
                    <a:lnTo>
                      <a:pt x="236" y="314"/>
                    </a:lnTo>
                    <a:lnTo>
                      <a:pt x="252" y="307"/>
                    </a:lnTo>
                    <a:lnTo>
                      <a:pt x="268" y="300"/>
                    </a:lnTo>
                    <a:lnTo>
                      <a:pt x="284" y="293"/>
                    </a:lnTo>
                    <a:lnTo>
                      <a:pt x="297" y="284"/>
                    </a:lnTo>
                    <a:lnTo>
                      <a:pt x="309" y="272"/>
                    </a:lnTo>
                    <a:lnTo>
                      <a:pt x="322" y="261"/>
                    </a:lnTo>
                    <a:lnTo>
                      <a:pt x="332" y="249"/>
                    </a:lnTo>
                    <a:lnTo>
                      <a:pt x="341" y="236"/>
                    </a:lnTo>
                    <a:lnTo>
                      <a:pt x="350" y="222"/>
                    </a:lnTo>
                    <a:lnTo>
                      <a:pt x="354" y="208"/>
                    </a:lnTo>
                    <a:lnTo>
                      <a:pt x="359" y="192"/>
                    </a:lnTo>
                    <a:lnTo>
                      <a:pt x="361" y="176"/>
                    </a:lnTo>
                    <a:lnTo>
                      <a:pt x="364" y="16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39" name="Freeform 10"/>
              <p:cNvSpPr>
                <a:spLocks/>
              </p:cNvSpPr>
              <p:nvPr/>
            </p:nvSpPr>
            <p:spPr bwMode="auto">
              <a:xfrm>
                <a:off x="2473" y="2346"/>
                <a:ext cx="304" cy="355"/>
              </a:xfrm>
              <a:custGeom>
                <a:avLst/>
                <a:gdLst>
                  <a:gd name="T0" fmla="*/ 302 w 304"/>
                  <a:gd name="T1" fmla="*/ 158 h 355"/>
                  <a:gd name="T2" fmla="*/ 297 w 304"/>
                  <a:gd name="T3" fmla="*/ 123 h 355"/>
                  <a:gd name="T4" fmla="*/ 286 w 304"/>
                  <a:gd name="T5" fmla="*/ 91 h 355"/>
                  <a:gd name="T6" fmla="*/ 268 w 304"/>
                  <a:gd name="T7" fmla="*/ 64 h 355"/>
                  <a:gd name="T8" fmla="*/ 247 w 304"/>
                  <a:gd name="T9" fmla="*/ 41 h 355"/>
                  <a:gd name="T10" fmla="*/ 224 w 304"/>
                  <a:gd name="T11" fmla="*/ 20 h 355"/>
                  <a:gd name="T12" fmla="*/ 197 w 304"/>
                  <a:gd name="T13" fmla="*/ 6 h 355"/>
                  <a:gd name="T14" fmla="*/ 167 w 304"/>
                  <a:gd name="T15" fmla="*/ 0 h 355"/>
                  <a:gd name="T16" fmla="*/ 135 w 304"/>
                  <a:gd name="T17" fmla="*/ 0 h 355"/>
                  <a:gd name="T18" fmla="*/ 105 w 304"/>
                  <a:gd name="T19" fmla="*/ 6 h 355"/>
                  <a:gd name="T20" fmla="*/ 78 w 304"/>
                  <a:gd name="T21" fmla="*/ 20 h 355"/>
                  <a:gd name="T22" fmla="*/ 55 w 304"/>
                  <a:gd name="T23" fmla="*/ 41 h 355"/>
                  <a:gd name="T24" fmla="*/ 34 w 304"/>
                  <a:gd name="T25" fmla="*/ 64 h 355"/>
                  <a:gd name="T26" fmla="*/ 18 w 304"/>
                  <a:gd name="T27" fmla="*/ 91 h 355"/>
                  <a:gd name="T28" fmla="*/ 7 w 304"/>
                  <a:gd name="T29" fmla="*/ 123 h 355"/>
                  <a:gd name="T30" fmla="*/ 0 w 304"/>
                  <a:gd name="T31" fmla="*/ 158 h 355"/>
                  <a:gd name="T32" fmla="*/ 0 w 304"/>
                  <a:gd name="T33" fmla="*/ 194 h 355"/>
                  <a:gd name="T34" fmla="*/ 7 w 304"/>
                  <a:gd name="T35" fmla="*/ 231 h 355"/>
                  <a:gd name="T36" fmla="*/ 18 w 304"/>
                  <a:gd name="T37" fmla="*/ 261 h 355"/>
                  <a:gd name="T38" fmla="*/ 34 w 304"/>
                  <a:gd name="T39" fmla="*/ 291 h 355"/>
                  <a:gd name="T40" fmla="*/ 55 w 304"/>
                  <a:gd name="T41" fmla="*/ 314 h 355"/>
                  <a:gd name="T42" fmla="*/ 78 w 304"/>
                  <a:gd name="T43" fmla="*/ 334 h 355"/>
                  <a:gd name="T44" fmla="*/ 105 w 304"/>
                  <a:gd name="T45" fmla="*/ 348 h 355"/>
                  <a:gd name="T46" fmla="*/ 135 w 304"/>
                  <a:gd name="T47" fmla="*/ 355 h 355"/>
                  <a:gd name="T48" fmla="*/ 167 w 304"/>
                  <a:gd name="T49" fmla="*/ 355 h 355"/>
                  <a:gd name="T50" fmla="*/ 197 w 304"/>
                  <a:gd name="T51" fmla="*/ 348 h 355"/>
                  <a:gd name="T52" fmla="*/ 224 w 304"/>
                  <a:gd name="T53" fmla="*/ 334 h 355"/>
                  <a:gd name="T54" fmla="*/ 247 w 304"/>
                  <a:gd name="T55" fmla="*/ 314 h 355"/>
                  <a:gd name="T56" fmla="*/ 268 w 304"/>
                  <a:gd name="T57" fmla="*/ 291 h 355"/>
                  <a:gd name="T58" fmla="*/ 286 w 304"/>
                  <a:gd name="T59" fmla="*/ 261 h 355"/>
                  <a:gd name="T60" fmla="*/ 297 w 304"/>
                  <a:gd name="T61" fmla="*/ 231 h 355"/>
                  <a:gd name="T62" fmla="*/ 302 w 304"/>
                  <a:gd name="T63" fmla="*/ 194 h 35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04"/>
                  <a:gd name="T97" fmla="*/ 0 h 355"/>
                  <a:gd name="T98" fmla="*/ 304 w 304"/>
                  <a:gd name="T99" fmla="*/ 355 h 35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04" h="355">
                    <a:moveTo>
                      <a:pt x="304" y="176"/>
                    </a:moveTo>
                    <a:lnTo>
                      <a:pt x="302" y="158"/>
                    </a:lnTo>
                    <a:lnTo>
                      <a:pt x="300" y="142"/>
                    </a:lnTo>
                    <a:lnTo>
                      <a:pt x="297" y="123"/>
                    </a:lnTo>
                    <a:lnTo>
                      <a:pt x="290" y="107"/>
                    </a:lnTo>
                    <a:lnTo>
                      <a:pt x="286" y="91"/>
                    </a:lnTo>
                    <a:lnTo>
                      <a:pt x="277" y="78"/>
                    </a:lnTo>
                    <a:lnTo>
                      <a:pt x="268" y="64"/>
                    </a:lnTo>
                    <a:lnTo>
                      <a:pt x="258" y="52"/>
                    </a:lnTo>
                    <a:lnTo>
                      <a:pt x="247" y="41"/>
                    </a:lnTo>
                    <a:lnTo>
                      <a:pt x="236" y="29"/>
                    </a:lnTo>
                    <a:lnTo>
                      <a:pt x="224" y="20"/>
                    </a:lnTo>
                    <a:lnTo>
                      <a:pt x="210" y="13"/>
                    </a:lnTo>
                    <a:lnTo>
                      <a:pt x="197" y="6"/>
                    </a:lnTo>
                    <a:lnTo>
                      <a:pt x="183" y="4"/>
                    </a:lnTo>
                    <a:lnTo>
                      <a:pt x="167" y="0"/>
                    </a:lnTo>
                    <a:lnTo>
                      <a:pt x="151" y="0"/>
                    </a:lnTo>
                    <a:lnTo>
                      <a:pt x="135" y="0"/>
                    </a:lnTo>
                    <a:lnTo>
                      <a:pt x="121" y="4"/>
                    </a:lnTo>
                    <a:lnTo>
                      <a:pt x="105" y="6"/>
                    </a:lnTo>
                    <a:lnTo>
                      <a:pt x="91" y="13"/>
                    </a:lnTo>
                    <a:lnTo>
                      <a:pt x="78" y="20"/>
                    </a:lnTo>
                    <a:lnTo>
                      <a:pt x="66" y="29"/>
                    </a:lnTo>
                    <a:lnTo>
                      <a:pt x="55" y="41"/>
                    </a:lnTo>
                    <a:lnTo>
                      <a:pt x="43" y="52"/>
                    </a:lnTo>
                    <a:lnTo>
                      <a:pt x="34" y="64"/>
                    </a:lnTo>
                    <a:lnTo>
                      <a:pt x="25" y="78"/>
                    </a:lnTo>
                    <a:lnTo>
                      <a:pt x="18" y="91"/>
                    </a:lnTo>
                    <a:lnTo>
                      <a:pt x="11" y="107"/>
                    </a:lnTo>
                    <a:lnTo>
                      <a:pt x="7" y="123"/>
                    </a:lnTo>
                    <a:lnTo>
                      <a:pt x="2" y="142"/>
                    </a:lnTo>
                    <a:lnTo>
                      <a:pt x="0" y="158"/>
                    </a:lnTo>
                    <a:lnTo>
                      <a:pt x="0" y="176"/>
                    </a:lnTo>
                    <a:lnTo>
                      <a:pt x="0" y="194"/>
                    </a:lnTo>
                    <a:lnTo>
                      <a:pt x="2" y="213"/>
                    </a:lnTo>
                    <a:lnTo>
                      <a:pt x="7" y="231"/>
                    </a:lnTo>
                    <a:lnTo>
                      <a:pt x="11" y="247"/>
                    </a:lnTo>
                    <a:lnTo>
                      <a:pt x="18" y="261"/>
                    </a:lnTo>
                    <a:lnTo>
                      <a:pt x="25" y="277"/>
                    </a:lnTo>
                    <a:lnTo>
                      <a:pt x="34" y="291"/>
                    </a:lnTo>
                    <a:lnTo>
                      <a:pt x="43" y="302"/>
                    </a:lnTo>
                    <a:lnTo>
                      <a:pt x="55" y="314"/>
                    </a:lnTo>
                    <a:lnTo>
                      <a:pt x="66" y="325"/>
                    </a:lnTo>
                    <a:lnTo>
                      <a:pt x="78" y="334"/>
                    </a:lnTo>
                    <a:lnTo>
                      <a:pt x="91" y="341"/>
                    </a:lnTo>
                    <a:lnTo>
                      <a:pt x="105" y="348"/>
                    </a:lnTo>
                    <a:lnTo>
                      <a:pt x="121" y="353"/>
                    </a:lnTo>
                    <a:lnTo>
                      <a:pt x="135" y="355"/>
                    </a:lnTo>
                    <a:lnTo>
                      <a:pt x="151" y="355"/>
                    </a:lnTo>
                    <a:lnTo>
                      <a:pt x="167" y="355"/>
                    </a:lnTo>
                    <a:lnTo>
                      <a:pt x="183" y="353"/>
                    </a:lnTo>
                    <a:lnTo>
                      <a:pt x="197" y="348"/>
                    </a:lnTo>
                    <a:lnTo>
                      <a:pt x="210" y="341"/>
                    </a:lnTo>
                    <a:lnTo>
                      <a:pt x="224" y="334"/>
                    </a:lnTo>
                    <a:lnTo>
                      <a:pt x="236" y="325"/>
                    </a:lnTo>
                    <a:lnTo>
                      <a:pt x="247" y="314"/>
                    </a:lnTo>
                    <a:lnTo>
                      <a:pt x="258" y="302"/>
                    </a:lnTo>
                    <a:lnTo>
                      <a:pt x="268" y="291"/>
                    </a:lnTo>
                    <a:lnTo>
                      <a:pt x="277" y="277"/>
                    </a:lnTo>
                    <a:lnTo>
                      <a:pt x="286" y="261"/>
                    </a:lnTo>
                    <a:lnTo>
                      <a:pt x="290" y="247"/>
                    </a:lnTo>
                    <a:lnTo>
                      <a:pt x="297" y="231"/>
                    </a:lnTo>
                    <a:lnTo>
                      <a:pt x="300" y="213"/>
                    </a:lnTo>
                    <a:lnTo>
                      <a:pt x="302" y="194"/>
                    </a:lnTo>
                    <a:lnTo>
                      <a:pt x="304" y="17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40" name="Freeform 158"/>
              <p:cNvSpPr>
                <a:spLocks/>
              </p:cNvSpPr>
              <p:nvPr/>
            </p:nvSpPr>
            <p:spPr bwMode="auto">
              <a:xfrm>
                <a:off x="2523" y="2369"/>
                <a:ext cx="85" cy="84"/>
              </a:xfrm>
              <a:custGeom>
                <a:avLst/>
                <a:gdLst>
                  <a:gd name="T0" fmla="*/ 85 w 85"/>
                  <a:gd name="T1" fmla="*/ 41 h 84"/>
                  <a:gd name="T2" fmla="*/ 85 w 85"/>
                  <a:gd name="T3" fmla="*/ 34 h 84"/>
                  <a:gd name="T4" fmla="*/ 83 w 85"/>
                  <a:gd name="T5" fmla="*/ 25 h 84"/>
                  <a:gd name="T6" fmla="*/ 78 w 85"/>
                  <a:gd name="T7" fmla="*/ 18 h 84"/>
                  <a:gd name="T8" fmla="*/ 73 w 85"/>
                  <a:gd name="T9" fmla="*/ 11 h 84"/>
                  <a:gd name="T10" fmla="*/ 67 w 85"/>
                  <a:gd name="T11" fmla="*/ 6 h 84"/>
                  <a:gd name="T12" fmla="*/ 60 w 85"/>
                  <a:gd name="T13" fmla="*/ 2 h 84"/>
                  <a:gd name="T14" fmla="*/ 51 w 85"/>
                  <a:gd name="T15" fmla="*/ 0 h 84"/>
                  <a:gd name="T16" fmla="*/ 44 w 85"/>
                  <a:gd name="T17" fmla="*/ 0 h 84"/>
                  <a:gd name="T18" fmla="*/ 35 w 85"/>
                  <a:gd name="T19" fmla="*/ 0 h 84"/>
                  <a:gd name="T20" fmla="*/ 28 w 85"/>
                  <a:gd name="T21" fmla="*/ 2 h 84"/>
                  <a:gd name="T22" fmla="*/ 19 w 85"/>
                  <a:gd name="T23" fmla="*/ 6 h 84"/>
                  <a:gd name="T24" fmla="*/ 14 w 85"/>
                  <a:gd name="T25" fmla="*/ 11 h 84"/>
                  <a:gd name="T26" fmla="*/ 9 w 85"/>
                  <a:gd name="T27" fmla="*/ 18 h 84"/>
                  <a:gd name="T28" fmla="*/ 5 w 85"/>
                  <a:gd name="T29" fmla="*/ 25 h 84"/>
                  <a:gd name="T30" fmla="*/ 3 w 85"/>
                  <a:gd name="T31" fmla="*/ 34 h 84"/>
                  <a:gd name="T32" fmla="*/ 0 w 85"/>
                  <a:gd name="T33" fmla="*/ 41 h 84"/>
                  <a:gd name="T34" fmla="*/ 3 w 85"/>
                  <a:gd name="T35" fmla="*/ 50 h 84"/>
                  <a:gd name="T36" fmla="*/ 5 w 85"/>
                  <a:gd name="T37" fmla="*/ 59 h 84"/>
                  <a:gd name="T38" fmla="*/ 9 w 85"/>
                  <a:gd name="T39" fmla="*/ 66 h 84"/>
                  <a:gd name="T40" fmla="*/ 14 w 85"/>
                  <a:gd name="T41" fmla="*/ 71 h 84"/>
                  <a:gd name="T42" fmla="*/ 19 w 85"/>
                  <a:gd name="T43" fmla="*/ 77 h 84"/>
                  <a:gd name="T44" fmla="*/ 28 w 85"/>
                  <a:gd name="T45" fmla="*/ 80 h 84"/>
                  <a:gd name="T46" fmla="*/ 35 w 85"/>
                  <a:gd name="T47" fmla="*/ 82 h 84"/>
                  <a:gd name="T48" fmla="*/ 44 w 85"/>
                  <a:gd name="T49" fmla="*/ 84 h 84"/>
                  <a:gd name="T50" fmla="*/ 51 w 85"/>
                  <a:gd name="T51" fmla="*/ 82 h 84"/>
                  <a:gd name="T52" fmla="*/ 60 w 85"/>
                  <a:gd name="T53" fmla="*/ 80 h 84"/>
                  <a:gd name="T54" fmla="*/ 67 w 85"/>
                  <a:gd name="T55" fmla="*/ 77 h 84"/>
                  <a:gd name="T56" fmla="*/ 73 w 85"/>
                  <a:gd name="T57" fmla="*/ 71 h 84"/>
                  <a:gd name="T58" fmla="*/ 78 w 85"/>
                  <a:gd name="T59" fmla="*/ 66 h 84"/>
                  <a:gd name="T60" fmla="*/ 83 w 85"/>
                  <a:gd name="T61" fmla="*/ 59 h 84"/>
                  <a:gd name="T62" fmla="*/ 85 w 85"/>
                  <a:gd name="T63" fmla="*/ 50 h 84"/>
                  <a:gd name="T64" fmla="*/ 85 w 85"/>
                  <a:gd name="T65" fmla="*/ 41 h 8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4"/>
                  <a:gd name="T101" fmla="*/ 85 w 85"/>
                  <a:gd name="T102" fmla="*/ 84 h 8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4">
                    <a:moveTo>
                      <a:pt x="85" y="41"/>
                    </a:moveTo>
                    <a:lnTo>
                      <a:pt x="85" y="34"/>
                    </a:lnTo>
                    <a:lnTo>
                      <a:pt x="83" y="25"/>
                    </a:lnTo>
                    <a:lnTo>
                      <a:pt x="78" y="18"/>
                    </a:lnTo>
                    <a:lnTo>
                      <a:pt x="73" y="11"/>
                    </a:lnTo>
                    <a:lnTo>
                      <a:pt x="67" y="6"/>
                    </a:lnTo>
                    <a:lnTo>
                      <a:pt x="60" y="2"/>
                    </a:lnTo>
                    <a:lnTo>
                      <a:pt x="51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8" y="2"/>
                    </a:lnTo>
                    <a:lnTo>
                      <a:pt x="19" y="6"/>
                    </a:lnTo>
                    <a:lnTo>
                      <a:pt x="14" y="11"/>
                    </a:lnTo>
                    <a:lnTo>
                      <a:pt x="9" y="18"/>
                    </a:lnTo>
                    <a:lnTo>
                      <a:pt x="5" y="25"/>
                    </a:lnTo>
                    <a:lnTo>
                      <a:pt x="3" y="34"/>
                    </a:lnTo>
                    <a:lnTo>
                      <a:pt x="0" y="41"/>
                    </a:lnTo>
                    <a:lnTo>
                      <a:pt x="3" y="50"/>
                    </a:lnTo>
                    <a:lnTo>
                      <a:pt x="5" y="59"/>
                    </a:lnTo>
                    <a:lnTo>
                      <a:pt x="9" y="66"/>
                    </a:lnTo>
                    <a:lnTo>
                      <a:pt x="14" y="71"/>
                    </a:lnTo>
                    <a:lnTo>
                      <a:pt x="19" y="77"/>
                    </a:lnTo>
                    <a:lnTo>
                      <a:pt x="28" y="80"/>
                    </a:lnTo>
                    <a:lnTo>
                      <a:pt x="35" y="82"/>
                    </a:lnTo>
                    <a:lnTo>
                      <a:pt x="44" y="84"/>
                    </a:lnTo>
                    <a:lnTo>
                      <a:pt x="51" y="82"/>
                    </a:lnTo>
                    <a:lnTo>
                      <a:pt x="60" y="80"/>
                    </a:lnTo>
                    <a:lnTo>
                      <a:pt x="67" y="77"/>
                    </a:lnTo>
                    <a:lnTo>
                      <a:pt x="73" y="71"/>
                    </a:lnTo>
                    <a:lnTo>
                      <a:pt x="78" y="66"/>
                    </a:lnTo>
                    <a:lnTo>
                      <a:pt x="83" y="59"/>
                    </a:lnTo>
                    <a:lnTo>
                      <a:pt x="85" y="50"/>
                    </a:lnTo>
                    <a:lnTo>
                      <a:pt x="85" y="4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41" name="Freeform 159"/>
              <p:cNvSpPr>
                <a:spLocks/>
              </p:cNvSpPr>
              <p:nvPr/>
            </p:nvSpPr>
            <p:spPr bwMode="auto">
              <a:xfrm>
                <a:off x="2523" y="2550"/>
                <a:ext cx="85" cy="84"/>
              </a:xfrm>
              <a:custGeom>
                <a:avLst/>
                <a:gdLst>
                  <a:gd name="T0" fmla="*/ 85 w 85"/>
                  <a:gd name="T1" fmla="*/ 41 h 84"/>
                  <a:gd name="T2" fmla="*/ 85 w 85"/>
                  <a:gd name="T3" fmla="*/ 34 h 84"/>
                  <a:gd name="T4" fmla="*/ 83 w 85"/>
                  <a:gd name="T5" fmla="*/ 25 h 84"/>
                  <a:gd name="T6" fmla="*/ 78 w 85"/>
                  <a:gd name="T7" fmla="*/ 18 h 84"/>
                  <a:gd name="T8" fmla="*/ 73 w 85"/>
                  <a:gd name="T9" fmla="*/ 13 h 84"/>
                  <a:gd name="T10" fmla="*/ 67 w 85"/>
                  <a:gd name="T11" fmla="*/ 7 h 84"/>
                  <a:gd name="T12" fmla="*/ 60 w 85"/>
                  <a:gd name="T13" fmla="*/ 4 h 84"/>
                  <a:gd name="T14" fmla="*/ 51 w 85"/>
                  <a:gd name="T15" fmla="*/ 0 h 84"/>
                  <a:gd name="T16" fmla="*/ 44 w 85"/>
                  <a:gd name="T17" fmla="*/ 0 h 84"/>
                  <a:gd name="T18" fmla="*/ 35 w 85"/>
                  <a:gd name="T19" fmla="*/ 0 h 84"/>
                  <a:gd name="T20" fmla="*/ 28 w 85"/>
                  <a:gd name="T21" fmla="*/ 4 h 84"/>
                  <a:gd name="T22" fmla="*/ 19 w 85"/>
                  <a:gd name="T23" fmla="*/ 7 h 84"/>
                  <a:gd name="T24" fmla="*/ 14 w 85"/>
                  <a:gd name="T25" fmla="*/ 13 h 84"/>
                  <a:gd name="T26" fmla="*/ 9 w 85"/>
                  <a:gd name="T27" fmla="*/ 18 h 84"/>
                  <a:gd name="T28" fmla="*/ 5 w 85"/>
                  <a:gd name="T29" fmla="*/ 25 h 84"/>
                  <a:gd name="T30" fmla="*/ 3 w 85"/>
                  <a:gd name="T31" fmla="*/ 34 h 84"/>
                  <a:gd name="T32" fmla="*/ 0 w 85"/>
                  <a:gd name="T33" fmla="*/ 41 h 84"/>
                  <a:gd name="T34" fmla="*/ 3 w 85"/>
                  <a:gd name="T35" fmla="*/ 50 h 84"/>
                  <a:gd name="T36" fmla="*/ 5 w 85"/>
                  <a:gd name="T37" fmla="*/ 59 h 84"/>
                  <a:gd name="T38" fmla="*/ 9 w 85"/>
                  <a:gd name="T39" fmla="*/ 66 h 84"/>
                  <a:gd name="T40" fmla="*/ 14 w 85"/>
                  <a:gd name="T41" fmla="*/ 73 h 84"/>
                  <a:gd name="T42" fmla="*/ 19 w 85"/>
                  <a:gd name="T43" fmla="*/ 78 h 84"/>
                  <a:gd name="T44" fmla="*/ 28 w 85"/>
                  <a:gd name="T45" fmla="*/ 82 h 84"/>
                  <a:gd name="T46" fmla="*/ 35 w 85"/>
                  <a:gd name="T47" fmla="*/ 84 h 84"/>
                  <a:gd name="T48" fmla="*/ 44 w 85"/>
                  <a:gd name="T49" fmla="*/ 84 h 84"/>
                  <a:gd name="T50" fmla="*/ 51 w 85"/>
                  <a:gd name="T51" fmla="*/ 84 h 84"/>
                  <a:gd name="T52" fmla="*/ 60 w 85"/>
                  <a:gd name="T53" fmla="*/ 82 h 84"/>
                  <a:gd name="T54" fmla="*/ 67 w 85"/>
                  <a:gd name="T55" fmla="*/ 78 h 84"/>
                  <a:gd name="T56" fmla="*/ 73 w 85"/>
                  <a:gd name="T57" fmla="*/ 73 h 84"/>
                  <a:gd name="T58" fmla="*/ 78 w 85"/>
                  <a:gd name="T59" fmla="*/ 66 h 84"/>
                  <a:gd name="T60" fmla="*/ 83 w 85"/>
                  <a:gd name="T61" fmla="*/ 59 h 84"/>
                  <a:gd name="T62" fmla="*/ 85 w 85"/>
                  <a:gd name="T63" fmla="*/ 50 h 84"/>
                  <a:gd name="T64" fmla="*/ 85 w 85"/>
                  <a:gd name="T65" fmla="*/ 41 h 8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4"/>
                  <a:gd name="T101" fmla="*/ 85 w 85"/>
                  <a:gd name="T102" fmla="*/ 84 h 8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4">
                    <a:moveTo>
                      <a:pt x="85" y="41"/>
                    </a:moveTo>
                    <a:lnTo>
                      <a:pt x="85" y="34"/>
                    </a:lnTo>
                    <a:lnTo>
                      <a:pt x="83" y="25"/>
                    </a:lnTo>
                    <a:lnTo>
                      <a:pt x="78" y="18"/>
                    </a:lnTo>
                    <a:lnTo>
                      <a:pt x="73" y="13"/>
                    </a:lnTo>
                    <a:lnTo>
                      <a:pt x="67" y="7"/>
                    </a:lnTo>
                    <a:lnTo>
                      <a:pt x="60" y="4"/>
                    </a:lnTo>
                    <a:lnTo>
                      <a:pt x="51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8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9" y="18"/>
                    </a:lnTo>
                    <a:lnTo>
                      <a:pt x="5" y="25"/>
                    </a:lnTo>
                    <a:lnTo>
                      <a:pt x="3" y="34"/>
                    </a:lnTo>
                    <a:lnTo>
                      <a:pt x="0" y="41"/>
                    </a:lnTo>
                    <a:lnTo>
                      <a:pt x="3" y="50"/>
                    </a:lnTo>
                    <a:lnTo>
                      <a:pt x="5" y="59"/>
                    </a:lnTo>
                    <a:lnTo>
                      <a:pt x="9" y="66"/>
                    </a:lnTo>
                    <a:lnTo>
                      <a:pt x="14" y="73"/>
                    </a:lnTo>
                    <a:lnTo>
                      <a:pt x="19" y="78"/>
                    </a:lnTo>
                    <a:lnTo>
                      <a:pt x="28" y="82"/>
                    </a:lnTo>
                    <a:lnTo>
                      <a:pt x="35" y="84"/>
                    </a:lnTo>
                    <a:lnTo>
                      <a:pt x="44" y="84"/>
                    </a:lnTo>
                    <a:lnTo>
                      <a:pt x="51" y="84"/>
                    </a:lnTo>
                    <a:lnTo>
                      <a:pt x="60" y="82"/>
                    </a:lnTo>
                    <a:lnTo>
                      <a:pt x="67" y="78"/>
                    </a:lnTo>
                    <a:lnTo>
                      <a:pt x="73" y="73"/>
                    </a:lnTo>
                    <a:lnTo>
                      <a:pt x="78" y="66"/>
                    </a:lnTo>
                    <a:lnTo>
                      <a:pt x="83" y="59"/>
                    </a:lnTo>
                    <a:lnTo>
                      <a:pt x="85" y="50"/>
                    </a:lnTo>
                    <a:lnTo>
                      <a:pt x="85" y="4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42" name="Freeform 160"/>
              <p:cNvSpPr>
                <a:spLocks/>
              </p:cNvSpPr>
              <p:nvPr/>
            </p:nvSpPr>
            <p:spPr bwMode="auto">
              <a:xfrm>
                <a:off x="2560" y="2469"/>
                <a:ext cx="84" cy="85"/>
              </a:xfrm>
              <a:custGeom>
                <a:avLst/>
                <a:gdLst>
                  <a:gd name="T0" fmla="*/ 84 w 84"/>
                  <a:gd name="T1" fmla="*/ 44 h 85"/>
                  <a:gd name="T2" fmla="*/ 84 w 84"/>
                  <a:gd name="T3" fmla="*/ 35 h 85"/>
                  <a:gd name="T4" fmla="*/ 82 w 84"/>
                  <a:gd name="T5" fmla="*/ 26 h 85"/>
                  <a:gd name="T6" fmla="*/ 78 w 84"/>
                  <a:gd name="T7" fmla="*/ 19 h 85"/>
                  <a:gd name="T8" fmla="*/ 73 w 84"/>
                  <a:gd name="T9" fmla="*/ 14 h 85"/>
                  <a:gd name="T10" fmla="*/ 66 w 84"/>
                  <a:gd name="T11" fmla="*/ 7 h 85"/>
                  <a:gd name="T12" fmla="*/ 59 w 84"/>
                  <a:gd name="T13" fmla="*/ 5 h 85"/>
                  <a:gd name="T14" fmla="*/ 50 w 84"/>
                  <a:gd name="T15" fmla="*/ 3 h 85"/>
                  <a:gd name="T16" fmla="*/ 43 w 84"/>
                  <a:gd name="T17" fmla="*/ 0 h 85"/>
                  <a:gd name="T18" fmla="*/ 34 w 84"/>
                  <a:gd name="T19" fmla="*/ 3 h 85"/>
                  <a:gd name="T20" fmla="*/ 25 w 84"/>
                  <a:gd name="T21" fmla="*/ 5 h 85"/>
                  <a:gd name="T22" fmla="*/ 18 w 84"/>
                  <a:gd name="T23" fmla="*/ 7 h 85"/>
                  <a:gd name="T24" fmla="*/ 14 w 84"/>
                  <a:gd name="T25" fmla="*/ 14 h 85"/>
                  <a:gd name="T26" fmla="*/ 7 w 84"/>
                  <a:gd name="T27" fmla="*/ 19 h 85"/>
                  <a:gd name="T28" fmla="*/ 4 w 84"/>
                  <a:gd name="T29" fmla="*/ 26 h 85"/>
                  <a:gd name="T30" fmla="*/ 2 w 84"/>
                  <a:gd name="T31" fmla="*/ 35 h 85"/>
                  <a:gd name="T32" fmla="*/ 0 w 84"/>
                  <a:gd name="T33" fmla="*/ 44 h 85"/>
                  <a:gd name="T34" fmla="*/ 2 w 84"/>
                  <a:gd name="T35" fmla="*/ 51 h 85"/>
                  <a:gd name="T36" fmla="*/ 4 w 84"/>
                  <a:gd name="T37" fmla="*/ 60 h 85"/>
                  <a:gd name="T38" fmla="*/ 7 w 84"/>
                  <a:gd name="T39" fmla="*/ 67 h 85"/>
                  <a:gd name="T40" fmla="*/ 14 w 84"/>
                  <a:gd name="T41" fmla="*/ 74 h 85"/>
                  <a:gd name="T42" fmla="*/ 18 w 84"/>
                  <a:gd name="T43" fmla="*/ 78 h 85"/>
                  <a:gd name="T44" fmla="*/ 25 w 84"/>
                  <a:gd name="T45" fmla="*/ 83 h 85"/>
                  <a:gd name="T46" fmla="*/ 34 w 84"/>
                  <a:gd name="T47" fmla="*/ 85 h 85"/>
                  <a:gd name="T48" fmla="*/ 43 w 84"/>
                  <a:gd name="T49" fmla="*/ 85 h 85"/>
                  <a:gd name="T50" fmla="*/ 50 w 84"/>
                  <a:gd name="T51" fmla="*/ 85 h 85"/>
                  <a:gd name="T52" fmla="*/ 59 w 84"/>
                  <a:gd name="T53" fmla="*/ 83 h 85"/>
                  <a:gd name="T54" fmla="*/ 66 w 84"/>
                  <a:gd name="T55" fmla="*/ 78 h 85"/>
                  <a:gd name="T56" fmla="*/ 73 w 84"/>
                  <a:gd name="T57" fmla="*/ 74 h 85"/>
                  <a:gd name="T58" fmla="*/ 78 w 84"/>
                  <a:gd name="T59" fmla="*/ 67 h 85"/>
                  <a:gd name="T60" fmla="*/ 82 w 84"/>
                  <a:gd name="T61" fmla="*/ 60 h 85"/>
                  <a:gd name="T62" fmla="*/ 84 w 84"/>
                  <a:gd name="T63" fmla="*/ 51 h 85"/>
                  <a:gd name="T64" fmla="*/ 84 w 84"/>
                  <a:gd name="T65" fmla="*/ 44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5"/>
                  <a:gd name="T101" fmla="*/ 84 w 84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5">
                    <a:moveTo>
                      <a:pt x="84" y="44"/>
                    </a:moveTo>
                    <a:lnTo>
                      <a:pt x="84" y="35"/>
                    </a:lnTo>
                    <a:lnTo>
                      <a:pt x="82" y="26"/>
                    </a:lnTo>
                    <a:lnTo>
                      <a:pt x="78" y="19"/>
                    </a:lnTo>
                    <a:lnTo>
                      <a:pt x="73" y="14"/>
                    </a:lnTo>
                    <a:lnTo>
                      <a:pt x="66" y="7"/>
                    </a:lnTo>
                    <a:lnTo>
                      <a:pt x="59" y="5"/>
                    </a:lnTo>
                    <a:lnTo>
                      <a:pt x="50" y="3"/>
                    </a:lnTo>
                    <a:lnTo>
                      <a:pt x="43" y="0"/>
                    </a:lnTo>
                    <a:lnTo>
                      <a:pt x="34" y="3"/>
                    </a:lnTo>
                    <a:lnTo>
                      <a:pt x="25" y="5"/>
                    </a:lnTo>
                    <a:lnTo>
                      <a:pt x="18" y="7"/>
                    </a:lnTo>
                    <a:lnTo>
                      <a:pt x="14" y="14"/>
                    </a:lnTo>
                    <a:lnTo>
                      <a:pt x="7" y="19"/>
                    </a:lnTo>
                    <a:lnTo>
                      <a:pt x="4" y="26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7" y="67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3"/>
                    </a:lnTo>
                    <a:lnTo>
                      <a:pt x="34" y="85"/>
                    </a:lnTo>
                    <a:lnTo>
                      <a:pt x="43" y="85"/>
                    </a:lnTo>
                    <a:lnTo>
                      <a:pt x="50" y="85"/>
                    </a:lnTo>
                    <a:lnTo>
                      <a:pt x="59" y="83"/>
                    </a:lnTo>
                    <a:lnTo>
                      <a:pt x="66" y="78"/>
                    </a:lnTo>
                    <a:lnTo>
                      <a:pt x="73" y="74"/>
                    </a:lnTo>
                    <a:lnTo>
                      <a:pt x="78" y="67"/>
                    </a:lnTo>
                    <a:lnTo>
                      <a:pt x="82" y="60"/>
                    </a:lnTo>
                    <a:lnTo>
                      <a:pt x="84" y="51"/>
                    </a:lnTo>
                    <a:lnTo>
                      <a:pt x="84" y="4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43" name="Freeform 161"/>
              <p:cNvSpPr>
                <a:spLocks/>
              </p:cNvSpPr>
              <p:nvPr/>
            </p:nvSpPr>
            <p:spPr bwMode="auto">
              <a:xfrm>
                <a:off x="2619" y="2375"/>
                <a:ext cx="83" cy="85"/>
              </a:xfrm>
              <a:custGeom>
                <a:avLst/>
                <a:gdLst>
                  <a:gd name="T0" fmla="*/ 83 w 83"/>
                  <a:gd name="T1" fmla="*/ 42 h 85"/>
                  <a:gd name="T2" fmla="*/ 83 w 83"/>
                  <a:gd name="T3" fmla="*/ 35 h 85"/>
                  <a:gd name="T4" fmla="*/ 80 w 83"/>
                  <a:gd name="T5" fmla="*/ 26 h 85"/>
                  <a:gd name="T6" fmla="*/ 76 w 83"/>
                  <a:gd name="T7" fmla="*/ 19 h 85"/>
                  <a:gd name="T8" fmla="*/ 71 w 83"/>
                  <a:gd name="T9" fmla="*/ 14 h 85"/>
                  <a:gd name="T10" fmla="*/ 64 w 83"/>
                  <a:gd name="T11" fmla="*/ 7 h 85"/>
                  <a:gd name="T12" fmla="*/ 58 w 83"/>
                  <a:gd name="T13" fmla="*/ 5 h 85"/>
                  <a:gd name="T14" fmla="*/ 51 w 83"/>
                  <a:gd name="T15" fmla="*/ 3 h 85"/>
                  <a:gd name="T16" fmla="*/ 41 w 83"/>
                  <a:gd name="T17" fmla="*/ 0 h 85"/>
                  <a:gd name="T18" fmla="*/ 32 w 83"/>
                  <a:gd name="T19" fmla="*/ 3 h 85"/>
                  <a:gd name="T20" fmla="*/ 25 w 83"/>
                  <a:gd name="T21" fmla="*/ 5 h 85"/>
                  <a:gd name="T22" fmla="*/ 19 w 83"/>
                  <a:gd name="T23" fmla="*/ 7 h 85"/>
                  <a:gd name="T24" fmla="*/ 12 w 83"/>
                  <a:gd name="T25" fmla="*/ 14 h 85"/>
                  <a:gd name="T26" fmla="*/ 7 w 83"/>
                  <a:gd name="T27" fmla="*/ 19 h 85"/>
                  <a:gd name="T28" fmla="*/ 3 w 83"/>
                  <a:gd name="T29" fmla="*/ 26 h 85"/>
                  <a:gd name="T30" fmla="*/ 0 w 83"/>
                  <a:gd name="T31" fmla="*/ 35 h 85"/>
                  <a:gd name="T32" fmla="*/ 0 w 83"/>
                  <a:gd name="T33" fmla="*/ 42 h 85"/>
                  <a:gd name="T34" fmla="*/ 0 w 83"/>
                  <a:gd name="T35" fmla="*/ 51 h 85"/>
                  <a:gd name="T36" fmla="*/ 3 w 83"/>
                  <a:gd name="T37" fmla="*/ 60 h 85"/>
                  <a:gd name="T38" fmla="*/ 7 w 83"/>
                  <a:gd name="T39" fmla="*/ 67 h 85"/>
                  <a:gd name="T40" fmla="*/ 12 w 83"/>
                  <a:gd name="T41" fmla="*/ 74 h 85"/>
                  <a:gd name="T42" fmla="*/ 19 w 83"/>
                  <a:gd name="T43" fmla="*/ 78 h 85"/>
                  <a:gd name="T44" fmla="*/ 25 w 83"/>
                  <a:gd name="T45" fmla="*/ 83 h 85"/>
                  <a:gd name="T46" fmla="*/ 32 w 83"/>
                  <a:gd name="T47" fmla="*/ 85 h 85"/>
                  <a:gd name="T48" fmla="*/ 41 w 83"/>
                  <a:gd name="T49" fmla="*/ 85 h 85"/>
                  <a:gd name="T50" fmla="*/ 51 w 83"/>
                  <a:gd name="T51" fmla="*/ 85 h 85"/>
                  <a:gd name="T52" fmla="*/ 58 w 83"/>
                  <a:gd name="T53" fmla="*/ 83 h 85"/>
                  <a:gd name="T54" fmla="*/ 64 w 83"/>
                  <a:gd name="T55" fmla="*/ 78 h 85"/>
                  <a:gd name="T56" fmla="*/ 71 w 83"/>
                  <a:gd name="T57" fmla="*/ 74 h 85"/>
                  <a:gd name="T58" fmla="*/ 76 w 83"/>
                  <a:gd name="T59" fmla="*/ 67 h 85"/>
                  <a:gd name="T60" fmla="*/ 80 w 83"/>
                  <a:gd name="T61" fmla="*/ 60 h 85"/>
                  <a:gd name="T62" fmla="*/ 83 w 83"/>
                  <a:gd name="T63" fmla="*/ 51 h 85"/>
                  <a:gd name="T64" fmla="*/ 83 w 83"/>
                  <a:gd name="T65" fmla="*/ 42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3"/>
                  <a:gd name="T100" fmla="*/ 0 h 85"/>
                  <a:gd name="T101" fmla="*/ 83 w 83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3" h="85">
                    <a:moveTo>
                      <a:pt x="83" y="42"/>
                    </a:moveTo>
                    <a:lnTo>
                      <a:pt x="83" y="35"/>
                    </a:lnTo>
                    <a:lnTo>
                      <a:pt x="80" y="26"/>
                    </a:lnTo>
                    <a:lnTo>
                      <a:pt x="76" y="19"/>
                    </a:lnTo>
                    <a:lnTo>
                      <a:pt x="71" y="14"/>
                    </a:lnTo>
                    <a:lnTo>
                      <a:pt x="64" y="7"/>
                    </a:lnTo>
                    <a:lnTo>
                      <a:pt x="58" y="5"/>
                    </a:lnTo>
                    <a:lnTo>
                      <a:pt x="51" y="3"/>
                    </a:lnTo>
                    <a:lnTo>
                      <a:pt x="41" y="0"/>
                    </a:lnTo>
                    <a:lnTo>
                      <a:pt x="32" y="3"/>
                    </a:lnTo>
                    <a:lnTo>
                      <a:pt x="25" y="5"/>
                    </a:lnTo>
                    <a:lnTo>
                      <a:pt x="19" y="7"/>
                    </a:lnTo>
                    <a:lnTo>
                      <a:pt x="12" y="14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0" y="51"/>
                    </a:lnTo>
                    <a:lnTo>
                      <a:pt x="3" y="60"/>
                    </a:lnTo>
                    <a:lnTo>
                      <a:pt x="7" y="67"/>
                    </a:lnTo>
                    <a:lnTo>
                      <a:pt x="12" y="74"/>
                    </a:lnTo>
                    <a:lnTo>
                      <a:pt x="19" y="78"/>
                    </a:lnTo>
                    <a:lnTo>
                      <a:pt x="25" y="83"/>
                    </a:lnTo>
                    <a:lnTo>
                      <a:pt x="32" y="85"/>
                    </a:lnTo>
                    <a:lnTo>
                      <a:pt x="41" y="85"/>
                    </a:lnTo>
                    <a:lnTo>
                      <a:pt x="51" y="85"/>
                    </a:lnTo>
                    <a:lnTo>
                      <a:pt x="58" y="83"/>
                    </a:lnTo>
                    <a:lnTo>
                      <a:pt x="64" y="78"/>
                    </a:lnTo>
                    <a:lnTo>
                      <a:pt x="71" y="74"/>
                    </a:lnTo>
                    <a:lnTo>
                      <a:pt x="76" y="67"/>
                    </a:lnTo>
                    <a:lnTo>
                      <a:pt x="80" y="60"/>
                    </a:lnTo>
                    <a:lnTo>
                      <a:pt x="83" y="51"/>
                    </a:lnTo>
                    <a:lnTo>
                      <a:pt x="83" y="4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44" name="Freeform 162"/>
              <p:cNvSpPr>
                <a:spLocks/>
              </p:cNvSpPr>
              <p:nvPr/>
            </p:nvSpPr>
            <p:spPr bwMode="auto">
              <a:xfrm>
                <a:off x="2640" y="2529"/>
                <a:ext cx="85" cy="83"/>
              </a:xfrm>
              <a:custGeom>
                <a:avLst/>
                <a:gdLst>
                  <a:gd name="T0" fmla="*/ 85 w 85"/>
                  <a:gd name="T1" fmla="*/ 41 h 83"/>
                  <a:gd name="T2" fmla="*/ 82 w 85"/>
                  <a:gd name="T3" fmla="*/ 32 h 83"/>
                  <a:gd name="T4" fmla="*/ 80 w 85"/>
                  <a:gd name="T5" fmla="*/ 25 h 83"/>
                  <a:gd name="T6" fmla="*/ 78 w 85"/>
                  <a:gd name="T7" fmla="*/ 18 h 83"/>
                  <a:gd name="T8" fmla="*/ 71 w 85"/>
                  <a:gd name="T9" fmla="*/ 11 h 83"/>
                  <a:gd name="T10" fmla="*/ 66 w 85"/>
                  <a:gd name="T11" fmla="*/ 7 h 83"/>
                  <a:gd name="T12" fmla="*/ 59 w 85"/>
                  <a:gd name="T13" fmla="*/ 2 h 83"/>
                  <a:gd name="T14" fmla="*/ 50 w 85"/>
                  <a:gd name="T15" fmla="*/ 0 h 83"/>
                  <a:gd name="T16" fmla="*/ 41 w 85"/>
                  <a:gd name="T17" fmla="*/ 0 h 83"/>
                  <a:gd name="T18" fmla="*/ 34 w 85"/>
                  <a:gd name="T19" fmla="*/ 0 h 83"/>
                  <a:gd name="T20" fmla="*/ 25 w 85"/>
                  <a:gd name="T21" fmla="*/ 2 h 83"/>
                  <a:gd name="T22" fmla="*/ 18 w 85"/>
                  <a:gd name="T23" fmla="*/ 7 h 83"/>
                  <a:gd name="T24" fmla="*/ 11 w 85"/>
                  <a:gd name="T25" fmla="*/ 11 h 83"/>
                  <a:gd name="T26" fmla="*/ 7 w 85"/>
                  <a:gd name="T27" fmla="*/ 18 h 83"/>
                  <a:gd name="T28" fmla="*/ 4 w 85"/>
                  <a:gd name="T29" fmla="*/ 25 h 83"/>
                  <a:gd name="T30" fmla="*/ 2 w 85"/>
                  <a:gd name="T31" fmla="*/ 32 h 83"/>
                  <a:gd name="T32" fmla="*/ 0 w 85"/>
                  <a:gd name="T33" fmla="*/ 41 h 83"/>
                  <a:gd name="T34" fmla="*/ 2 w 85"/>
                  <a:gd name="T35" fmla="*/ 50 h 83"/>
                  <a:gd name="T36" fmla="*/ 4 w 85"/>
                  <a:gd name="T37" fmla="*/ 57 h 83"/>
                  <a:gd name="T38" fmla="*/ 7 w 85"/>
                  <a:gd name="T39" fmla="*/ 64 h 83"/>
                  <a:gd name="T40" fmla="*/ 11 w 85"/>
                  <a:gd name="T41" fmla="*/ 71 h 83"/>
                  <a:gd name="T42" fmla="*/ 18 w 85"/>
                  <a:gd name="T43" fmla="*/ 76 h 83"/>
                  <a:gd name="T44" fmla="*/ 25 w 85"/>
                  <a:gd name="T45" fmla="*/ 80 h 83"/>
                  <a:gd name="T46" fmla="*/ 34 w 85"/>
                  <a:gd name="T47" fmla="*/ 83 h 83"/>
                  <a:gd name="T48" fmla="*/ 41 w 85"/>
                  <a:gd name="T49" fmla="*/ 83 h 83"/>
                  <a:gd name="T50" fmla="*/ 50 w 85"/>
                  <a:gd name="T51" fmla="*/ 83 h 83"/>
                  <a:gd name="T52" fmla="*/ 59 w 85"/>
                  <a:gd name="T53" fmla="*/ 80 h 83"/>
                  <a:gd name="T54" fmla="*/ 66 w 85"/>
                  <a:gd name="T55" fmla="*/ 76 h 83"/>
                  <a:gd name="T56" fmla="*/ 71 w 85"/>
                  <a:gd name="T57" fmla="*/ 71 h 83"/>
                  <a:gd name="T58" fmla="*/ 78 w 85"/>
                  <a:gd name="T59" fmla="*/ 64 h 83"/>
                  <a:gd name="T60" fmla="*/ 80 w 85"/>
                  <a:gd name="T61" fmla="*/ 57 h 83"/>
                  <a:gd name="T62" fmla="*/ 82 w 85"/>
                  <a:gd name="T63" fmla="*/ 50 h 83"/>
                  <a:gd name="T64" fmla="*/ 85 w 85"/>
                  <a:gd name="T65" fmla="*/ 41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3"/>
                  <a:gd name="T101" fmla="*/ 85 w 85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3">
                    <a:moveTo>
                      <a:pt x="85" y="41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8" y="18"/>
                    </a:lnTo>
                    <a:lnTo>
                      <a:pt x="71" y="11"/>
                    </a:lnTo>
                    <a:lnTo>
                      <a:pt x="66" y="7"/>
                    </a:lnTo>
                    <a:lnTo>
                      <a:pt x="59" y="2"/>
                    </a:lnTo>
                    <a:lnTo>
                      <a:pt x="50" y="0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5" y="2"/>
                    </a:lnTo>
                    <a:lnTo>
                      <a:pt x="18" y="7"/>
                    </a:lnTo>
                    <a:lnTo>
                      <a:pt x="11" y="11"/>
                    </a:lnTo>
                    <a:lnTo>
                      <a:pt x="7" y="18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1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7" y="64"/>
                    </a:lnTo>
                    <a:lnTo>
                      <a:pt x="11" y="71"/>
                    </a:lnTo>
                    <a:lnTo>
                      <a:pt x="18" y="76"/>
                    </a:lnTo>
                    <a:lnTo>
                      <a:pt x="25" y="80"/>
                    </a:lnTo>
                    <a:lnTo>
                      <a:pt x="34" y="83"/>
                    </a:lnTo>
                    <a:lnTo>
                      <a:pt x="41" y="83"/>
                    </a:lnTo>
                    <a:lnTo>
                      <a:pt x="50" y="83"/>
                    </a:lnTo>
                    <a:lnTo>
                      <a:pt x="59" y="80"/>
                    </a:lnTo>
                    <a:lnTo>
                      <a:pt x="66" y="76"/>
                    </a:lnTo>
                    <a:lnTo>
                      <a:pt x="71" y="71"/>
                    </a:lnTo>
                    <a:lnTo>
                      <a:pt x="78" y="64"/>
                    </a:lnTo>
                    <a:lnTo>
                      <a:pt x="80" y="57"/>
                    </a:lnTo>
                    <a:lnTo>
                      <a:pt x="82" y="50"/>
                    </a:lnTo>
                    <a:lnTo>
                      <a:pt x="85" y="4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45" name="Freeform 163"/>
              <p:cNvSpPr>
                <a:spLocks/>
              </p:cNvSpPr>
              <p:nvPr/>
            </p:nvSpPr>
            <p:spPr bwMode="auto">
              <a:xfrm>
                <a:off x="2553" y="2891"/>
                <a:ext cx="85" cy="85"/>
              </a:xfrm>
              <a:custGeom>
                <a:avLst/>
                <a:gdLst>
                  <a:gd name="T0" fmla="*/ 85 w 85"/>
                  <a:gd name="T1" fmla="*/ 44 h 85"/>
                  <a:gd name="T2" fmla="*/ 85 w 85"/>
                  <a:gd name="T3" fmla="*/ 35 h 85"/>
                  <a:gd name="T4" fmla="*/ 80 w 85"/>
                  <a:gd name="T5" fmla="*/ 25 h 85"/>
                  <a:gd name="T6" fmla="*/ 78 w 85"/>
                  <a:gd name="T7" fmla="*/ 19 h 85"/>
                  <a:gd name="T8" fmla="*/ 71 w 85"/>
                  <a:gd name="T9" fmla="*/ 12 h 85"/>
                  <a:gd name="T10" fmla="*/ 66 w 85"/>
                  <a:gd name="T11" fmla="*/ 7 h 85"/>
                  <a:gd name="T12" fmla="*/ 59 w 85"/>
                  <a:gd name="T13" fmla="*/ 3 h 85"/>
                  <a:gd name="T14" fmla="*/ 50 w 85"/>
                  <a:gd name="T15" fmla="*/ 0 h 85"/>
                  <a:gd name="T16" fmla="*/ 41 w 85"/>
                  <a:gd name="T17" fmla="*/ 0 h 85"/>
                  <a:gd name="T18" fmla="*/ 34 w 85"/>
                  <a:gd name="T19" fmla="*/ 0 h 85"/>
                  <a:gd name="T20" fmla="*/ 25 w 85"/>
                  <a:gd name="T21" fmla="*/ 3 h 85"/>
                  <a:gd name="T22" fmla="*/ 18 w 85"/>
                  <a:gd name="T23" fmla="*/ 7 h 85"/>
                  <a:gd name="T24" fmla="*/ 11 w 85"/>
                  <a:gd name="T25" fmla="*/ 12 h 85"/>
                  <a:gd name="T26" fmla="*/ 7 w 85"/>
                  <a:gd name="T27" fmla="*/ 19 h 85"/>
                  <a:gd name="T28" fmla="*/ 2 w 85"/>
                  <a:gd name="T29" fmla="*/ 25 h 85"/>
                  <a:gd name="T30" fmla="*/ 0 w 85"/>
                  <a:gd name="T31" fmla="*/ 35 h 85"/>
                  <a:gd name="T32" fmla="*/ 0 w 85"/>
                  <a:gd name="T33" fmla="*/ 44 h 85"/>
                  <a:gd name="T34" fmla="*/ 0 w 85"/>
                  <a:gd name="T35" fmla="*/ 51 h 85"/>
                  <a:gd name="T36" fmla="*/ 2 w 85"/>
                  <a:gd name="T37" fmla="*/ 60 h 85"/>
                  <a:gd name="T38" fmla="*/ 7 w 85"/>
                  <a:gd name="T39" fmla="*/ 67 h 85"/>
                  <a:gd name="T40" fmla="*/ 11 w 85"/>
                  <a:gd name="T41" fmla="*/ 74 h 85"/>
                  <a:gd name="T42" fmla="*/ 18 w 85"/>
                  <a:gd name="T43" fmla="*/ 78 h 85"/>
                  <a:gd name="T44" fmla="*/ 25 w 85"/>
                  <a:gd name="T45" fmla="*/ 80 h 85"/>
                  <a:gd name="T46" fmla="*/ 34 w 85"/>
                  <a:gd name="T47" fmla="*/ 83 h 85"/>
                  <a:gd name="T48" fmla="*/ 41 w 85"/>
                  <a:gd name="T49" fmla="*/ 85 h 85"/>
                  <a:gd name="T50" fmla="*/ 50 w 85"/>
                  <a:gd name="T51" fmla="*/ 83 h 85"/>
                  <a:gd name="T52" fmla="*/ 59 w 85"/>
                  <a:gd name="T53" fmla="*/ 80 h 85"/>
                  <a:gd name="T54" fmla="*/ 66 w 85"/>
                  <a:gd name="T55" fmla="*/ 78 h 85"/>
                  <a:gd name="T56" fmla="*/ 71 w 85"/>
                  <a:gd name="T57" fmla="*/ 74 h 85"/>
                  <a:gd name="T58" fmla="*/ 78 w 85"/>
                  <a:gd name="T59" fmla="*/ 67 h 85"/>
                  <a:gd name="T60" fmla="*/ 80 w 85"/>
                  <a:gd name="T61" fmla="*/ 60 h 85"/>
                  <a:gd name="T62" fmla="*/ 85 w 85"/>
                  <a:gd name="T63" fmla="*/ 51 h 85"/>
                  <a:gd name="T64" fmla="*/ 85 w 85"/>
                  <a:gd name="T65" fmla="*/ 44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5"/>
                  <a:gd name="T101" fmla="*/ 85 w 85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5">
                    <a:moveTo>
                      <a:pt x="85" y="44"/>
                    </a:moveTo>
                    <a:lnTo>
                      <a:pt x="85" y="35"/>
                    </a:lnTo>
                    <a:lnTo>
                      <a:pt x="80" y="25"/>
                    </a:lnTo>
                    <a:lnTo>
                      <a:pt x="78" y="19"/>
                    </a:lnTo>
                    <a:lnTo>
                      <a:pt x="71" y="12"/>
                    </a:lnTo>
                    <a:lnTo>
                      <a:pt x="66" y="7"/>
                    </a:lnTo>
                    <a:lnTo>
                      <a:pt x="59" y="3"/>
                    </a:lnTo>
                    <a:lnTo>
                      <a:pt x="50" y="0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1" y="12"/>
                    </a:lnTo>
                    <a:lnTo>
                      <a:pt x="7" y="19"/>
                    </a:lnTo>
                    <a:lnTo>
                      <a:pt x="2" y="25"/>
                    </a:lnTo>
                    <a:lnTo>
                      <a:pt x="0" y="35"/>
                    </a:lnTo>
                    <a:lnTo>
                      <a:pt x="0" y="44"/>
                    </a:lnTo>
                    <a:lnTo>
                      <a:pt x="0" y="51"/>
                    </a:lnTo>
                    <a:lnTo>
                      <a:pt x="2" y="60"/>
                    </a:lnTo>
                    <a:lnTo>
                      <a:pt x="7" y="67"/>
                    </a:lnTo>
                    <a:lnTo>
                      <a:pt x="11" y="74"/>
                    </a:lnTo>
                    <a:lnTo>
                      <a:pt x="18" y="78"/>
                    </a:lnTo>
                    <a:lnTo>
                      <a:pt x="25" y="80"/>
                    </a:lnTo>
                    <a:lnTo>
                      <a:pt x="34" y="83"/>
                    </a:lnTo>
                    <a:lnTo>
                      <a:pt x="41" y="85"/>
                    </a:lnTo>
                    <a:lnTo>
                      <a:pt x="50" y="83"/>
                    </a:lnTo>
                    <a:lnTo>
                      <a:pt x="59" y="80"/>
                    </a:lnTo>
                    <a:lnTo>
                      <a:pt x="66" y="78"/>
                    </a:lnTo>
                    <a:lnTo>
                      <a:pt x="71" y="74"/>
                    </a:lnTo>
                    <a:lnTo>
                      <a:pt x="78" y="67"/>
                    </a:lnTo>
                    <a:lnTo>
                      <a:pt x="80" y="60"/>
                    </a:lnTo>
                    <a:lnTo>
                      <a:pt x="85" y="51"/>
                    </a:lnTo>
                    <a:lnTo>
                      <a:pt x="85" y="4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46" name="Freeform 164"/>
              <p:cNvSpPr>
                <a:spLocks/>
              </p:cNvSpPr>
              <p:nvPr/>
            </p:nvSpPr>
            <p:spPr bwMode="auto">
              <a:xfrm>
                <a:off x="2596" y="2971"/>
                <a:ext cx="85" cy="85"/>
              </a:xfrm>
              <a:custGeom>
                <a:avLst/>
                <a:gdLst>
                  <a:gd name="T0" fmla="*/ 85 w 85"/>
                  <a:gd name="T1" fmla="*/ 42 h 85"/>
                  <a:gd name="T2" fmla="*/ 83 w 85"/>
                  <a:gd name="T3" fmla="*/ 35 h 85"/>
                  <a:gd name="T4" fmla="*/ 81 w 85"/>
                  <a:gd name="T5" fmla="*/ 26 h 85"/>
                  <a:gd name="T6" fmla="*/ 78 w 85"/>
                  <a:gd name="T7" fmla="*/ 19 h 85"/>
                  <a:gd name="T8" fmla="*/ 74 w 85"/>
                  <a:gd name="T9" fmla="*/ 12 h 85"/>
                  <a:gd name="T10" fmla="*/ 67 w 85"/>
                  <a:gd name="T11" fmla="*/ 7 h 85"/>
                  <a:gd name="T12" fmla="*/ 60 w 85"/>
                  <a:gd name="T13" fmla="*/ 3 h 85"/>
                  <a:gd name="T14" fmla="*/ 51 w 85"/>
                  <a:gd name="T15" fmla="*/ 0 h 85"/>
                  <a:gd name="T16" fmla="*/ 44 w 85"/>
                  <a:gd name="T17" fmla="*/ 0 h 85"/>
                  <a:gd name="T18" fmla="*/ 35 w 85"/>
                  <a:gd name="T19" fmla="*/ 0 h 85"/>
                  <a:gd name="T20" fmla="*/ 26 w 85"/>
                  <a:gd name="T21" fmla="*/ 3 h 85"/>
                  <a:gd name="T22" fmla="*/ 19 w 85"/>
                  <a:gd name="T23" fmla="*/ 7 h 85"/>
                  <a:gd name="T24" fmla="*/ 12 w 85"/>
                  <a:gd name="T25" fmla="*/ 12 h 85"/>
                  <a:gd name="T26" fmla="*/ 7 w 85"/>
                  <a:gd name="T27" fmla="*/ 19 h 85"/>
                  <a:gd name="T28" fmla="*/ 3 w 85"/>
                  <a:gd name="T29" fmla="*/ 26 h 85"/>
                  <a:gd name="T30" fmla="*/ 0 w 85"/>
                  <a:gd name="T31" fmla="*/ 35 h 85"/>
                  <a:gd name="T32" fmla="*/ 0 w 85"/>
                  <a:gd name="T33" fmla="*/ 42 h 85"/>
                  <a:gd name="T34" fmla="*/ 0 w 85"/>
                  <a:gd name="T35" fmla="*/ 51 h 85"/>
                  <a:gd name="T36" fmla="*/ 3 w 85"/>
                  <a:gd name="T37" fmla="*/ 60 h 85"/>
                  <a:gd name="T38" fmla="*/ 7 w 85"/>
                  <a:gd name="T39" fmla="*/ 67 h 85"/>
                  <a:gd name="T40" fmla="*/ 12 w 85"/>
                  <a:gd name="T41" fmla="*/ 72 h 85"/>
                  <a:gd name="T42" fmla="*/ 19 w 85"/>
                  <a:gd name="T43" fmla="*/ 78 h 85"/>
                  <a:gd name="T44" fmla="*/ 26 w 85"/>
                  <a:gd name="T45" fmla="*/ 81 h 85"/>
                  <a:gd name="T46" fmla="*/ 35 w 85"/>
                  <a:gd name="T47" fmla="*/ 83 h 85"/>
                  <a:gd name="T48" fmla="*/ 44 w 85"/>
                  <a:gd name="T49" fmla="*/ 85 h 85"/>
                  <a:gd name="T50" fmla="*/ 51 w 85"/>
                  <a:gd name="T51" fmla="*/ 83 h 85"/>
                  <a:gd name="T52" fmla="*/ 60 w 85"/>
                  <a:gd name="T53" fmla="*/ 81 h 85"/>
                  <a:gd name="T54" fmla="*/ 67 w 85"/>
                  <a:gd name="T55" fmla="*/ 78 h 85"/>
                  <a:gd name="T56" fmla="*/ 74 w 85"/>
                  <a:gd name="T57" fmla="*/ 72 h 85"/>
                  <a:gd name="T58" fmla="*/ 78 w 85"/>
                  <a:gd name="T59" fmla="*/ 67 h 85"/>
                  <a:gd name="T60" fmla="*/ 81 w 85"/>
                  <a:gd name="T61" fmla="*/ 60 h 85"/>
                  <a:gd name="T62" fmla="*/ 83 w 85"/>
                  <a:gd name="T63" fmla="*/ 51 h 85"/>
                  <a:gd name="T64" fmla="*/ 85 w 85"/>
                  <a:gd name="T65" fmla="*/ 42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5"/>
                  <a:gd name="T101" fmla="*/ 85 w 85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5">
                    <a:moveTo>
                      <a:pt x="85" y="42"/>
                    </a:moveTo>
                    <a:lnTo>
                      <a:pt x="83" y="35"/>
                    </a:lnTo>
                    <a:lnTo>
                      <a:pt x="81" y="26"/>
                    </a:lnTo>
                    <a:lnTo>
                      <a:pt x="78" y="19"/>
                    </a:lnTo>
                    <a:lnTo>
                      <a:pt x="74" y="12"/>
                    </a:lnTo>
                    <a:lnTo>
                      <a:pt x="67" y="7"/>
                    </a:lnTo>
                    <a:lnTo>
                      <a:pt x="60" y="3"/>
                    </a:lnTo>
                    <a:lnTo>
                      <a:pt x="51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6" y="3"/>
                    </a:lnTo>
                    <a:lnTo>
                      <a:pt x="19" y="7"/>
                    </a:lnTo>
                    <a:lnTo>
                      <a:pt x="12" y="12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0" y="51"/>
                    </a:lnTo>
                    <a:lnTo>
                      <a:pt x="3" y="60"/>
                    </a:lnTo>
                    <a:lnTo>
                      <a:pt x="7" y="67"/>
                    </a:lnTo>
                    <a:lnTo>
                      <a:pt x="12" y="72"/>
                    </a:lnTo>
                    <a:lnTo>
                      <a:pt x="19" y="78"/>
                    </a:lnTo>
                    <a:lnTo>
                      <a:pt x="26" y="81"/>
                    </a:lnTo>
                    <a:lnTo>
                      <a:pt x="35" y="83"/>
                    </a:lnTo>
                    <a:lnTo>
                      <a:pt x="44" y="85"/>
                    </a:lnTo>
                    <a:lnTo>
                      <a:pt x="51" y="83"/>
                    </a:lnTo>
                    <a:lnTo>
                      <a:pt x="60" y="81"/>
                    </a:lnTo>
                    <a:lnTo>
                      <a:pt x="67" y="78"/>
                    </a:lnTo>
                    <a:lnTo>
                      <a:pt x="74" y="72"/>
                    </a:lnTo>
                    <a:lnTo>
                      <a:pt x="78" y="67"/>
                    </a:lnTo>
                    <a:lnTo>
                      <a:pt x="81" y="60"/>
                    </a:lnTo>
                    <a:lnTo>
                      <a:pt x="83" y="51"/>
                    </a:lnTo>
                    <a:lnTo>
                      <a:pt x="85" y="4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47" name="Freeform 165"/>
              <p:cNvSpPr>
                <a:spLocks/>
              </p:cNvSpPr>
              <p:nvPr/>
            </p:nvSpPr>
            <p:spPr bwMode="auto">
              <a:xfrm>
                <a:off x="2619" y="2861"/>
                <a:ext cx="83" cy="85"/>
              </a:xfrm>
              <a:custGeom>
                <a:avLst/>
                <a:gdLst>
                  <a:gd name="T0" fmla="*/ 83 w 83"/>
                  <a:gd name="T1" fmla="*/ 44 h 85"/>
                  <a:gd name="T2" fmla="*/ 83 w 83"/>
                  <a:gd name="T3" fmla="*/ 35 h 85"/>
                  <a:gd name="T4" fmla="*/ 80 w 83"/>
                  <a:gd name="T5" fmla="*/ 26 h 85"/>
                  <a:gd name="T6" fmla="*/ 76 w 83"/>
                  <a:gd name="T7" fmla="*/ 19 h 85"/>
                  <a:gd name="T8" fmla="*/ 71 w 83"/>
                  <a:gd name="T9" fmla="*/ 14 h 85"/>
                  <a:gd name="T10" fmla="*/ 64 w 83"/>
                  <a:gd name="T11" fmla="*/ 7 h 85"/>
                  <a:gd name="T12" fmla="*/ 58 w 83"/>
                  <a:gd name="T13" fmla="*/ 5 h 85"/>
                  <a:gd name="T14" fmla="*/ 51 w 83"/>
                  <a:gd name="T15" fmla="*/ 3 h 85"/>
                  <a:gd name="T16" fmla="*/ 41 w 83"/>
                  <a:gd name="T17" fmla="*/ 0 h 85"/>
                  <a:gd name="T18" fmla="*/ 32 w 83"/>
                  <a:gd name="T19" fmla="*/ 3 h 85"/>
                  <a:gd name="T20" fmla="*/ 25 w 83"/>
                  <a:gd name="T21" fmla="*/ 5 h 85"/>
                  <a:gd name="T22" fmla="*/ 19 w 83"/>
                  <a:gd name="T23" fmla="*/ 7 h 85"/>
                  <a:gd name="T24" fmla="*/ 12 w 83"/>
                  <a:gd name="T25" fmla="*/ 14 h 85"/>
                  <a:gd name="T26" fmla="*/ 7 w 83"/>
                  <a:gd name="T27" fmla="*/ 19 h 85"/>
                  <a:gd name="T28" fmla="*/ 3 w 83"/>
                  <a:gd name="T29" fmla="*/ 26 h 85"/>
                  <a:gd name="T30" fmla="*/ 0 w 83"/>
                  <a:gd name="T31" fmla="*/ 35 h 85"/>
                  <a:gd name="T32" fmla="*/ 0 w 83"/>
                  <a:gd name="T33" fmla="*/ 44 h 85"/>
                  <a:gd name="T34" fmla="*/ 0 w 83"/>
                  <a:gd name="T35" fmla="*/ 51 h 85"/>
                  <a:gd name="T36" fmla="*/ 3 w 83"/>
                  <a:gd name="T37" fmla="*/ 60 h 85"/>
                  <a:gd name="T38" fmla="*/ 7 w 83"/>
                  <a:gd name="T39" fmla="*/ 67 h 85"/>
                  <a:gd name="T40" fmla="*/ 12 w 83"/>
                  <a:gd name="T41" fmla="*/ 74 h 85"/>
                  <a:gd name="T42" fmla="*/ 19 w 83"/>
                  <a:gd name="T43" fmla="*/ 78 h 85"/>
                  <a:gd name="T44" fmla="*/ 25 w 83"/>
                  <a:gd name="T45" fmla="*/ 83 h 85"/>
                  <a:gd name="T46" fmla="*/ 32 w 83"/>
                  <a:gd name="T47" fmla="*/ 85 h 85"/>
                  <a:gd name="T48" fmla="*/ 41 w 83"/>
                  <a:gd name="T49" fmla="*/ 85 h 85"/>
                  <a:gd name="T50" fmla="*/ 51 w 83"/>
                  <a:gd name="T51" fmla="*/ 85 h 85"/>
                  <a:gd name="T52" fmla="*/ 58 w 83"/>
                  <a:gd name="T53" fmla="*/ 83 h 85"/>
                  <a:gd name="T54" fmla="*/ 64 w 83"/>
                  <a:gd name="T55" fmla="*/ 78 h 85"/>
                  <a:gd name="T56" fmla="*/ 71 w 83"/>
                  <a:gd name="T57" fmla="*/ 74 h 85"/>
                  <a:gd name="T58" fmla="*/ 76 w 83"/>
                  <a:gd name="T59" fmla="*/ 67 h 85"/>
                  <a:gd name="T60" fmla="*/ 80 w 83"/>
                  <a:gd name="T61" fmla="*/ 60 h 85"/>
                  <a:gd name="T62" fmla="*/ 83 w 83"/>
                  <a:gd name="T63" fmla="*/ 51 h 85"/>
                  <a:gd name="T64" fmla="*/ 83 w 83"/>
                  <a:gd name="T65" fmla="*/ 44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3"/>
                  <a:gd name="T100" fmla="*/ 0 h 85"/>
                  <a:gd name="T101" fmla="*/ 83 w 83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3" h="85">
                    <a:moveTo>
                      <a:pt x="83" y="44"/>
                    </a:moveTo>
                    <a:lnTo>
                      <a:pt x="83" y="35"/>
                    </a:lnTo>
                    <a:lnTo>
                      <a:pt x="80" y="26"/>
                    </a:lnTo>
                    <a:lnTo>
                      <a:pt x="76" y="19"/>
                    </a:lnTo>
                    <a:lnTo>
                      <a:pt x="71" y="14"/>
                    </a:lnTo>
                    <a:lnTo>
                      <a:pt x="64" y="7"/>
                    </a:lnTo>
                    <a:lnTo>
                      <a:pt x="58" y="5"/>
                    </a:lnTo>
                    <a:lnTo>
                      <a:pt x="51" y="3"/>
                    </a:lnTo>
                    <a:lnTo>
                      <a:pt x="41" y="0"/>
                    </a:lnTo>
                    <a:lnTo>
                      <a:pt x="32" y="3"/>
                    </a:lnTo>
                    <a:lnTo>
                      <a:pt x="25" y="5"/>
                    </a:lnTo>
                    <a:lnTo>
                      <a:pt x="19" y="7"/>
                    </a:lnTo>
                    <a:lnTo>
                      <a:pt x="12" y="14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0" y="35"/>
                    </a:lnTo>
                    <a:lnTo>
                      <a:pt x="0" y="44"/>
                    </a:lnTo>
                    <a:lnTo>
                      <a:pt x="0" y="51"/>
                    </a:lnTo>
                    <a:lnTo>
                      <a:pt x="3" y="60"/>
                    </a:lnTo>
                    <a:lnTo>
                      <a:pt x="7" y="67"/>
                    </a:lnTo>
                    <a:lnTo>
                      <a:pt x="12" y="74"/>
                    </a:lnTo>
                    <a:lnTo>
                      <a:pt x="19" y="78"/>
                    </a:lnTo>
                    <a:lnTo>
                      <a:pt x="25" y="83"/>
                    </a:lnTo>
                    <a:lnTo>
                      <a:pt x="32" y="85"/>
                    </a:lnTo>
                    <a:lnTo>
                      <a:pt x="41" y="85"/>
                    </a:lnTo>
                    <a:lnTo>
                      <a:pt x="51" y="85"/>
                    </a:lnTo>
                    <a:lnTo>
                      <a:pt x="58" y="83"/>
                    </a:lnTo>
                    <a:lnTo>
                      <a:pt x="64" y="78"/>
                    </a:lnTo>
                    <a:lnTo>
                      <a:pt x="71" y="74"/>
                    </a:lnTo>
                    <a:lnTo>
                      <a:pt x="76" y="67"/>
                    </a:lnTo>
                    <a:lnTo>
                      <a:pt x="80" y="60"/>
                    </a:lnTo>
                    <a:lnTo>
                      <a:pt x="83" y="51"/>
                    </a:lnTo>
                    <a:lnTo>
                      <a:pt x="83" y="4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48" name="Freeform 166"/>
              <p:cNvSpPr>
                <a:spLocks/>
              </p:cNvSpPr>
              <p:nvPr/>
            </p:nvSpPr>
            <p:spPr bwMode="auto">
              <a:xfrm>
                <a:off x="2683" y="2914"/>
                <a:ext cx="85" cy="83"/>
              </a:xfrm>
              <a:custGeom>
                <a:avLst/>
                <a:gdLst>
                  <a:gd name="T0" fmla="*/ 85 w 85"/>
                  <a:gd name="T1" fmla="*/ 41 h 83"/>
                  <a:gd name="T2" fmla="*/ 85 w 85"/>
                  <a:gd name="T3" fmla="*/ 32 h 83"/>
                  <a:gd name="T4" fmla="*/ 80 w 85"/>
                  <a:gd name="T5" fmla="*/ 25 h 83"/>
                  <a:gd name="T6" fmla="*/ 78 w 85"/>
                  <a:gd name="T7" fmla="*/ 19 h 83"/>
                  <a:gd name="T8" fmla="*/ 71 w 85"/>
                  <a:gd name="T9" fmla="*/ 12 h 83"/>
                  <a:gd name="T10" fmla="*/ 67 w 85"/>
                  <a:gd name="T11" fmla="*/ 7 h 83"/>
                  <a:gd name="T12" fmla="*/ 60 w 85"/>
                  <a:gd name="T13" fmla="*/ 2 h 83"/>
                  <a:gd name="T14" fmla="*/ 51 w 85"/>
                  <a:gd name="T15" fmla="*/ 0 h 83"/>
                  <a:gd name="T16" fmla="*/ 42 w 85"/>
                  <a:gd name="T17" fmla="*/ 0 h 83"/>
                  <a:gd name="T18" fmla="*/ 35 w 85"/>
                  <a:gd name="T19" fmla="*/ 0 h 83"/>
                  <a:gd name="T20" fmla="*/ 26 w 85"/>
                  <a:gd name="T21" fmla="*/ 2 h 83"/>
                  <a:gd name="T22" fmla="*/ 19 w 85"/>
                  <a:gd name="T23" fmla="*/ 7 h 83"/>
                  <a:gd name="T24" fmla="*/ 12 w 85"/>
                  <a:gd name="T25" fmla="*/ 12 h 83"/>
                  <a:gd name="T26" fmla="*/ 7 w 85"/>
                  <a:gd name="T27" fmla="*/ 19 h 83"/>
                  <a:gd name="T28" fmla="*/ 3 w 85"/>
                  <a:gd name="T29" fmla="*/ 25 h 83"/>
                  <a:gd name="T30" fmla="*/ 0 w 85"/>
                  <a:gd name="T31" fmla="*/ 32 h 83"/>
                  <a:gd name="T32" fmla="*/ 0 w 85"/>
                  <a:gd name="T33" fmla="*/ 41 h 83"/>
                  <a:gd name="T34" fmla="*/ 0 w 85"/>
                  <a:gd name="T35" fmla="*/ 51 h 83"/>
                  <a:gd name="T36" fmla="*/ 3 w 85"/>
                  <a:gd name="T37" fmla="*/ 57 h 83"/>
                  <a:gd name="T38" fmla="*/ 7 w 85"/>
                  <a:gd name="T39" fmla="*/ 64 h 83"/>
                  <a:gd name="T40" fmla="*/ 12 w 85"/>
                  <a:gd name="T41" fmla="*/ 71 h 83"/>
                  <a:gd name="T42" fmla="*/ 19 w 85"/>
                  <a:gd name="T43" fmla="*/ 76 h 83"/>
                  <a:gd name="T44" fmla="*/ 26 w 85"/>
                  <a:gd name="T45" fmla="*/ 80 h 83"/>
                  <a:gd name="T46" fmla="*/ 35 w 85"/>
                  <a:gd name="T47" fmla="*/ 83 h 83"/>
                  <a:gd name="T48" fmla="*/ 42 w 85"/>
                  <a:gd name="T49" fmla="*/ 83 h 83"/>
                  <a:gd name="T50" fmla="*/ 51 w 85"/>
                  <a:gd name="T51" fmla="*/ 83 h 83"/>
                  <a:gd name="T52" fmla="*/ 60 w 85"/>
                  <a:gd name="T53" fmla="*/ 80 h 83"/>
                  <a:gd name="T54" fmla="*/ 67 w 85"/>
                  <a:gd name="T55" fmla="*/ 76 h 83"/>
                  <a:gd name="T56" fmla="*/ 71 w 85"/>
                  <a:gd name="T57" fmla="*/ 71 h 83"/>
                  <a:gd name="T58" fmla="*/ 78 w 85"/>
                  <a:gd name="T59" fmla="*/ 64 h 83"/>
                  <a:gd name="T60" fmla="*/ 80 w 85"/>
                  <a:gd name="T61" fmla="*/ 57 h 83"/>
                  <a:gd name="T62" fmla="*/ 85 w 85"/>
                  <a:gd name="T63" fmla="*/ 51 h 83"/>
                  <a:gd name="T64" fmla="*/ 85 w 85"/>
                  <a:gd name="T65" fmla="*/ 41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3"/>
                  <a:gd name="T101" fmla="*/ 85 w 85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3">
                    <a:moveTo>
                      <a:pt x="85" y="41"/>
                    </a:moveTo>
                    <a:lnTo>
                      <a:pt x="85" y="32"/>
                    </a:lnTo>
                    <a:lnTo>
                      <a:pt x="80" y="25"/>
                    </a:lnTo>
                    <a:lnTo>
                      <a:pt x="78" y="19"/>
                    </a:lnTo>
                    <a:lnTo>
                      <a:pt x="71" y="12"/>
                    </a:lnTo>
                    <a:lnTo>
                      <a:pt x="67" y="7"/>
                    </a:lnTo>
                    <a:lnTo>
                      <a:pt x="60" y="2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2" y="12"/>
                    </a:lnTo>
                    <a:lnTo>
                      <a:pt x="7" y="19"/>
                    </a:lnTo>
                    <a:lnTo>
                      <a:pt x="3" y="25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51"/>
                    </a:lnTo>
                    <a:lnTo>
                      <a:pt x="3" y="57"/>
                    </a:lnTo>
                    <a:lnTo>
                      <a:pt x="7" y="64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5" y="83"/>
                    </a:lnTo>
                    <a:lnTo>
                      <a:pt x="42" y="83"/>
                    </a:lnTo>
                    <a:lnTo>
                      <a:pt x="51" y="83"/>
                    </a:lnTo>
                    <a:lnTo>
                      <a:pt x="60" y="80"/>
                    </a:lnTo>
                    <a:lnTo>
                      <a:pt x="67" y="76"/>
                    </a:lnTo>
                    <a:lnTo>
                      <a:pt x="71" y="71"/>
                    </a:lnTo>
                    <a:lnTo>
                      <a:pt x="78" y="64"/>
                    </a:lnTo>
                    <a:lnTo>
                      <a:pt x="80" y="57"/>
                    </a:lnTo>
                    <a:lnTo>
                      <a:pt x="85" y="51"/>
                    </a:lnTo>
                    <a:lnTo>
                      <a:pt x="85" y="4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49" name="Freeform 167"/>
              <p:cNvSpPr>
                <a:spLocks/>
              </p:cNvSpPr>
              <p:nvPr/>
            </p:nvSpPr>
            <p:spPr bwMode="auto">
              <a:xfrm>
                <a:off x="2516" y="3045"/>
                <a:ext cx="85" cy="82"/>
              </a:xfrm>
              <a:custGeom>
                <a:avLst/>
                <a:gdLst>
                  <a:gd name="T0" fmla="*/ 85 w 85"/>
                  <a:gd name="T1" fmla="*/ 41 h 82"/>
                  <a:gd name="T2" fmla="*/ 85 w 85"/>
                  <a:gd name="T3" fmla="*/ 32 h 82"/>
                  <a:gd name="T4" fmla="*/ 83 w 85"/>
                  <a:gd name="T5" fmla="*/ 25 h 82"/>
                  <a:gd name="T6" fmla="*/ 78 w 85"/>
                  <a:gd name="T7" fmla="*/ 18 h 82"/>
                  <a:gd name="T8" fmla="*/ 74 w 85"/>
                  <a:gd name="T9" fmla="*/ 11 h 82"/>
                  <a:gd name="T10" fmla="*/ 67 w 85"/>
                  <a:gd name="T11" fmla="*/ 7 h 82"/>
                  <a:gd name="T12" fmla="*/ 60 w 85"/>
                  <a:gd name="T13" fmla="*/ 2 h 82"/>
                  <a:gd name="T14" fmla="*/ 51 w 85"/>
                  <a:gd name="T15" fmla="*/ 0 h 82"/>
                  <a:gd name="T16" fmla="*/ 44 w 85"/>
                  <a:gd name="T17" fmla="*/ 0 h 82"/>
                  <a:gd name="T18" fmla="*/ 35 w 85"/>
                  <a:gd name="T19" fmla="*/ 0 h 82"/>
                  <a:gd name="T20" fmla="*/ 28 w 85"/>
                  <a:gd name="T21" fmla="*/ 2 h 82"/>
                  <a:gd name="T22" fmla="*/ 19 w 85"/>
                  <a:gd name="T23" fmla="*/ 7 h 82"/>
                  <a:gd name="T24" fmla="*/ 14 w 85"/>
                  <a:gd name="T25" fmla="*/ 11 h 82"/>
                  <a:gd name="T26" fmla="*/ 7 w 85"/>
                  <a:gd name="T27" fmla="*/ 18 h 82"/>
                  <a:gd name="T28" fmla="*/ 5 w 85"/>
                  <a:gd name="T29" fmla="*/ 25 h 82"/>
                  <a:gd name="T30" fmla="*/ 0 w 85"/>
                  <a:gd name="T31" fmla="*/ 32 h 82"/>
                  <a:gd name="T32" fmla="*/ 0 w 85"/>
                  <a:gd name="T33" fmla="*/ 41 h 82"/>
                  <a:gd name="T34" fmla="*/ 0 w 85"/>
                  <a:gd name="T35" fmla="*/ 50 h 82"/>
                  <a:gd name="T36" fmla="*/ 5 w 85"/>
                  <a:gd name="T37" fmla="*/ 57 h 82"/>
                  <a:gd name="T38" fmla="*/ 7 w 85"/>
                  <a:gd name="T39" fmla="*/ 64 h 82"/>
                  <a:gd name="T40" fmla="*/ 14 w 85"/>
                  <a:gd name="T41" fmla="*/ 71 h 82"/>
                  <a:gd name="T42" fmla="*/ 19 w 85"/>
                  <a:gd name="T43" fmla="*/ 76 h 82"/>
                  <a:gd name="T44" fmla="*/ 28 w 85"/>
                  <a:gd name="T45" fmla="*/ 80 h 82"/>
                  <a:gd name="T46" fmla="*/ 35 w 85"/>
                  <a:gd name="T47" fmla="*/ 82 h 82"/>
                  <a:gd name="T48" fmla="*/ 44 w 85"/>
                  <a:gd name="T49" fmla="*/ 82 h 82"/>
                  <a:gd name="T50" fmla="*/ 51 w 85"/>
                  <a:gd name="T51" fmla="*/ 82 h 82"/>
                  <a:gd name="T52" fmla="*/ 60 w 85"/>
                  <a:gd name="T53" fmla="*/ 80 h 82"/>
                  <a:gd name="T54" fmla="*/ 67 w 85"/>
                  <a:gd name="T55" fmla="*/ 76 h 82"/>
                  <a:gd name="T56" fmla="*/ 74 w 85"/>
                  <a:gd name="T57" fmla="*/ 71 h 82"/>
                  <a:gd name="T58" fmla="*/ 78 w 85"/>
                  <a:gd name="T59" fmla="*/ 64 h 82"/>
                  <a:gd name="T60" fmla="*/ 83 w 85"/>
                  <a:gd name="T61" fmla="*/ 57 h 82"/>
                  <a:gd name="T62" fmla="*/ 85 w 85"/>
                  <a:gd name="T63" fmla="*/ 50 h 82"/>
                  <a:gd name="T64" fmla="*/ 85 w 85"/>
                  <a:gd name="T65" fmla="*/ 41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2"/>
                  <a:gd name="T101" fmla="*/ 85 w 85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2">
                    <a:moveTo>
                      <a:pt x="85" y="41"/>
                    </a:moveTo>
                    <a:lnTo>
                      <a:pt x="85" y="32"/>
                    </a:lnTo>
                    <a:lnTo>
                      <a:pt x="83" y="25"/>
                    </a:lnTo>
                    <a:lnTo>
                      <a:pt x="78" y="18"/>
                    </a:lnTo>
                    <a:lnTo>
                      <a:pt x="74" y="11"/>
                    </a:lnTo>
                    <a:lnTo>
                      <a:pt x="67" y="7"/>
                    </a:lnTo>
                    <a:lnTo>
                      <a:pt x="60" y="2"/>
                    </a:lnTo>
                    <a:lnTo>
                      <a:pt x="51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8" y="2"/>
                    </a:lnTo>
                    <a:lnTo>
                      <a:pt x="19" y="7"/>
                    </a:lnTo>
                    <a:lnTo>
                      <a:pt x="14" y="11"/>
                    </a:lnTo>
                    <a:lnTo>
                      <a:pt x="7" y="18"/>
                    </a:lnTo>
                    <a:lnTo>
                      <a:pt x="5" y="25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5" y="57"/>
                    </a:lnTo>
                    <a:lnTo>
                      <a:pt x="7" y="64"/>
                    </a:lnTo>
                    <a:lnTo>
                      <a:pt x="14" y="71"/>
                    </a:lnTo>
                    <a:lnTo>
                      <a:pt x="19" y="76"/>
                    </a:lnTo>
                    <a:lnTo>
                      <a:pt x="28" y="80"/>
                    </a:lnTo>
                    <a:lnTo>
                      <a:pt x="35" y="82"/>
                    </a:lnTo>
                    <a:lnTo>
                      <a:pt x="44" y="82"/>
                    </a:lnTo>
                    <a:lnTo>
                      <a:pt x="51" y="82"/>
                    </a:lnTo>
                    <a:lnTo>
                      <a:pt x="60" y="80"/>
                    </a:lnTo>
                    <a:lnTo>
                      <a:pt x="67" y="76"/>
                    </a:lnTo>
                    <a:lnTo>
                      <a:pt x="74" y="71"/>
                    </a:lnTo>
                    <a:lnTo>
                      <a:pt x="78" y="64"/>
                    </a:lnTo>
                    <a:lnTo>
                      <a:pt x="83" y="57"/>
                    </a:lnTo>
                    <a:lnTo>
                      <a:pt x="85" y="50"/>
                    </a:lnTo>
                    <a:lnTo>
                      <a:pt x="85" y="4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50" name="Freeform 173"/>
              <p:cNvSpPr>
                <a:spLocks/>
              </p:cNvSpPr>
              <p:nvPr/>
            </p:nvSpPr>
            <p:spPr bwMode="auto">
              <a:xfrm>
                <a:off x="2660" y="3052"/>
                <a:ext cx="85" cy="82"/>
              </a:xfrm>
              <a:custGeom>
                <a:avLst/>
                <a:gdLst>
                  <a:gd name="T0" fmla="*/ 85 w 85"/>
                  <a:gd name="T1" fmla="*/ 41 h 82"/>
                  <a:gd name="T2" fmla="*/ 85 w 85"/>
                  <a:gd name="T3" fmla="*/ 32 h 82"/>
                  <a:gd name="T4" fmla="*/ 83 w 85"/>
                  <a:gd name="T5" fmla="*/ 25 h 82"/>
                  <a:gd name="T6" fmla="*/ 78 w 85"/>
                  <a:gd name="T7" fmla="*/ 18 h 82"/>
                  <a:gd name="T8" fmla="*/ 74 w 85"/>
                  <a:gd name="T9" fmla="*/ 11 h 82"/>
                  <a:gd name="T10" fmla="*/ 67 w 85"/>
                  <a:gd name="T11" fmla="*/ 7 h 82"/>
                  <a:gd name="T12" fmla="*/ 60 w 85"/>
                  <a:gd name="T13" fmla="*/ 2 h 82"/>
                  <a:gd name="T14" fmla="*/ 53 w 85"/>
                  <a:gd name="T15" fmla="*/ 0 h 82"/>
                  <a:gd name="T16" fmla="*/ 44 w 85"/>
                  <a:gd name="T17" fmla="*/ 0 h 82"/>
                  <a:gd name="T18" fmla="*/ 35 w 85"/>
                  <a:gd name="T19" fmla="*/ 0 h 82"/>
                  <a:gd name="T20" fmla="*/ 28 w 85"/>
                  <a:gd name="T21" fmla="*/ 2 h 82"/>
                  <a:gd name="T22" fmla="*/ 21 w 85"/>
                  <a:gd name="T23" fmla="*/ 7 h 82"/>
                  <a:gd name="T24" fmla="*/ 14 w 85"/>
                  <a:gd name="T25" fmla="*/ 11 h 82"/>
                  <a:gd name="T26" fmla="*/ 10 w 85"/>
                  <a:gd name="T27" fmla="*/ 18 h 82"/>
                  <a:gd name="T28" fmla="*/ 5 w 85"/>
                  <a:gd name="T29" fmla="*/ 25 h 82"/>
                  <a:gd name="T30" fmla="*/ 3 w 85"/>
                  <a:gd name="T31" fmla="*/ 32 h 82"/>
                  <a:gd name="T32" fmla="*/ 0 w 85"/>
                  <a:gd name="T33" fmla="*/ 41 h 82"/>
                  <a:gd name="T34" fmla="*/ 3 w 85"/>
                  <a:gd name="T35" fmla="*/ 50 h 82"/>
                  <a:gd name="T36" fmla="*/ 5 w 85"/>
                  <a:gd name="T37" fmla="*/ 57 h 82"/>
                  <a:gd name="T38" fmla="*/ 10 w 85"/>
                  <a:gd name="T39" fmla="*/ 64 h 82"/>
                  <a:gd name="T40" fmla="*/ 14 w 85"/>
                  <a:gd name="T41" fmla="*/ 71 h 82"/>
                  <a:gd name="T42" fmla="*/ 21 w 85"/>
                  <a:gd name="T43" fmla="*/ 75 h 82"/>
                  <a:gd name="T44" fmla="*/ 28 w 85"/>
                  <a:gd name="T45" fmla="*/ 80 h 82"/>
                  <a:gd name="T46" fmla="*/ 35 w 85"/>
                  <a:gd name="T47" fmla="*/ 82 h 82"/>
                  <a:gd name="T48" fmla="*/ 44 w 85"/>
                  <a:gd name="T49" fmla="*/ 82 h 82"/>
                  <a:gd name="T50" fmla="*/ 53 w 85"/>
                  <a:gd name="T51" fmla="*/ 82 h 82"/>
                  <a:gd name="T52" fmla="*/ 60 w 85"/>
                  <a:gd name="T53" fmla="*/ 80 h 82"/>
                  <a:gd name="T54" fmla="*/ 67 w 85"/>
                  <a:gd name="T55" fmla="*/ 75 h 82"/>
                  <a:gd name="T56" fmla="*/ 74 w 85"/>
                  <a:gd name="T57" fmla="*/ 71 h 82"/>
                  <a:gd name="T58" fmla="*/ 78 w 85"/>
                  <a:gd name="T59" fmla="*/ 64 h 82"/>
                  <a:gd name="T60" fmla="*/ 83 w 85"/>
                  <a:gd name="T61" fmla="*/ 57 h 82"/>
                  <a:gd name="T62" fmla="*/ 85 w 85"/>
                  <a:gd name="T63" fmla="*/ 50 h 82"/>
                  <a:gd name="T64" fmla="*/ 85 w 85"/>
                  <a:gd name="T65" fmla="*/ 41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2"/>
                  <a:gd name="T101" fmla="*/ 85 w 85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2">
                    <a:moveTo>
                      <a:pt x="85" y="41"/>
                    </a:moveTo>
                    <a:lnTo>
                      <a:pt x="85" y="32"/>
                    </a:lnTo>
                    <a:lnTo>
                      <a:pt x="83" y="25"/>
                    </a:lnTo>
                    <a:lnTo>
                      <a:pt x="78" y="18"/>
                    </a:lnTo>
                    <a:lnTo>
                      <a:pt x="74" y="11"/>
                    </a:lnTo>
                    <a:lnTo>
                      <a:pt x="67" y="7"/>
                    </a:lnTo>
                    <a:lnTo>
                      <a:pt x="60" y="2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8" y="2"/>
                    </a:lnTo>
                    <a:lnTo>
                      <a:pt x="21" y="7"/>
                    </a:lnTo>
                    <a:lnTo>
                      <a:pt x="14" y="11"/>
                    </a:lnTo>
                    <a:lnTo>
                      <a:pt x="10" y="18"/>
                    </a:lnTo>
                    <a:lnTo>
                      <a:pt x="5" y="25"/>
                    </a:lnTo>
                    <a:lnTo>
                      <a:pt x="3" y="32"/>
                    </a:lnTo>
                    <a:lnTo>
                      <a:pt x="0" y="41"/>
                    </a:lnTo>
                    <a:lnTo>
                      <a:pt x="3" y="50"/>
                    </a:lnTo>
                    <a:lnTo>
                      <a:pt x="5" y="57"/>
                    </a:lnTo>
                    <a:lnTo>
                      <a:pt x="10" y="64"/>
                    </a:lnTo>
                    <a:lnTo>
                      <a:pt x="14" y="71"/>
                    </a:lnTo>
                    <a:lnTo>
                      <a:pt x="21" y="75"/>
                    </a:lnTo>
                    <a:lnTo>
                      <a:pt x="28" y="80"/>
                    </a:lnTo>
                    <a:lnTo>
                      <a:pt x="35" y="82"/>
                    </a:lnTo>
                    <a:lnTo>
                      <a:pt x="44" y="82"/>
                    </a:lnTo>
                    <a:lnTo>
                      <a:pt x="53" y="82"/>
                    </a:lnTo>
                    <a:lnTo>
                      <a:pt x="60" y="80"/>
                    </a:lnTo>
                    <a:lnTo>
                      <a:pt x="67" y="75"/>
                    </a:lnTo>
                    <a:lnTo>
                      <a:pt x="74" y="71"/>
                    </a:lnTo>
                    <a:lnTo>
                      <a:pt x="78" y="64"/>
                    </a:lnTo>
                    <a:lnTo>
                      <a:pt x="83" y="57"/>
                    </a:lnTo>
                    <a:lnTo>
                      <a:pt x="85" y="50"/>
                    </a:lnTo>
                    <a:lnTo>
                      <a:pt x="85" y="4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51" name="Freeform 174"/>
              <p:cNvSpPr>
                <a:spLocks/>
              </p:cNvSpPr>
              <p:nvPr/>
            </p:nvSpPr>
            <p:spPr bwMode="auto">
              <a:xfrm>
                <a:off x="2640" y="2449"/>
                <a:ext cx="85" cy="85"/>
              </a:xfrm>
              <a:custGeom>
                <a:avLst/>
                <a:gdLst>
                  <a:gd name="T0" fmla="*/ 85 w 85"/>
                  <a:gd name="T1" fmla="*/ 41 h 85"/>
                  <a:gd name="T2" fmla="*/ 82 w 85"/>
                  <a:gd name="T3" fmla="*/ 32 h 85"/>
                  <a:gd name="T4" fmla="*/ 80 w 85"/>
                  <a:gd name="T5" fmla="*/ 25 h 85"/>
                  <a:gd name="T6" fmla="*/ 78 w 85"/>
                  <a:gd name="T7" fmla="*/ 18 h 85"/>
                  <a:gd name="T8" fmla="*/ 71 w 85"/>
                  <a:gd name="T9" fmla="*/ 11 h 85"/>
                  <a:gd name="T10" fmla="*/ 66 w 85"/>
                  <a:gd name="T11" fmla="*/ 7 h 85"/>
                  <a:gd name="T12" fmla="*/ 59 w 85"/>
                  <a:gd name="T13" fmla="*/ 2 h 85"/>
                  <a:gd name="T14" fmla="*/ 50 w 85"/>
                  <a:gd name="T15" fmla="*/ 0 h 85"/>
                  <a:gd name="T16" fmla="*/ 41 w 85"/>
                  <a:gd name="T17" fmla="*/ 0 h 85"/>
                  <a:gd name="T18" fmla="*/ 34 w 85"/>
                  <a:gd name="T19" fmla="*/ 0 h 85"/>
                  <a:gd name="T20" fmla="*/ 25 w 85"/>
                  <a:gd name="T21" fmla="*/ 2 h 85"/>
                  <a:gd name="T22" fmla="*/ 18 w 85"/>
                  <a:gd name="T23" fmla="*/ 7 h 85"/>
                  <a:gd name="T24" fmla="*/ 14 w 85"/>
                  <a:gd name="T25" fmla="*/ 11 h 85"/>
                  <a:gd name="T26" fmla="*/ 7 w 85"/>
                  <a:gd name="T27" fmla="*/ 18 h 85"/>
                  <a:gd name="T28" fmla="*/ 4 w 85"/>
                  <a:gd name="T29" fmla="*/ 25 h 85"/>
                  <a:gd name="T30" fmla="*/ 0 w 85"/>
                  <a:gd name="T31" fmla="*/ 32 h 85"/>
                  <a:gd name="T32" fmla="*/ 0 w 85"/>
                  <a:gd name="T33" fmla="*/ 41 h 85"/>
                  <a:gd name="T34" fmla="*/ 0 w 85"/>
                  <a:gd name="T35" fmla="*/ 50 h 85"/>
                  <a:gd name="T36" fmla="*/ 4 w 85"/>
                  <a:gd name="T37" fmla="*/ 59 h 85"/>
                  <a:gd name="T38" fmla="*/ 7 w 85"/>
                  <a:gd name="T39" fmla="*/ 66 h 85"/>
                  <a:gd name="T40" fmla="*/ 14 w 85"/>
                  <a:gd name="T41" fmla="*/ 71 h 85"/>
                  <a:gd name="T42" fmla="*/ 18 w 85"/>
                  <a:gd name="T43" fmla="*/ 75 h 85"/>
                  <a:gd name="T44" fmla="*/ 25 w 85"/>
                  <a:gd name="T45" fmla="*/ 80 h 85"/>
                  <a:gd name="T46" fmla="*/ 34 w 85"/>
                  <a:gd name="T47" fmla="*/ 82 h 85"/>
                  <a:gd name="T48" fmla="*/ 41 w 85"/>
                  <a:gd name="T49" fmla="*/ 85 h 85"/>
                  <a:gd name="T50" fmla="*/ 50 w 85"/>
                  <a:gd name="T51" fmla="*/ 82 h 85"/>
                  <a:gd name="T52" fmla="*/ 59 w 85"/>
                  <a:gd name="T53" fmla="*/ 80 h 85"/>
                  <a:gd name="T54" fmla="*/ 66 w 85"/>
                  <a:gd name="T55" fmla="*/ 75 h 85"/>
                  <a:gd name="T56" fmla="*/ 71 w 85"/>
                  <a:gd name="T57" fmla="*/ 71 h 85"/>
                  <a:gd name="T58" fmla="*/ 78 w 85"/>
                  <a:gd name="T59" fmla="*/ 66 h 85"/>
                  <a:gd name="T60" fmla="*/ 80 w 85"/>
                  <a:gd name="T61" fmla="*/ 59 h 85"/>
                  <a:gd name="T62" fmla="*/ 82 w 85"/>
                  <a:gd name="T63" fmla="*/ 50 h 85"/>
                  <a:gd name="T64" fmla="*/ 85 w 85"/>
                  <a:gd name="T65" fmla="*/ 41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5"/>
                  <a:gd name="T101" fmla="*/ 85 w 85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5">
                    <a:moveTo>
                      <a:pt x="85" y="41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8" y="18"/>
                    </a:lnTo>
                    <a:lnTo>
                      <a:pt x="71" y="11"/>
                    </a:lnTo>
                    <a:lnTo>
                      <a:pt x="66" y="7"/>
                    </a:lnTo>
                    <a:lnTo>
                      <a:pt x="59" y="2"/>
                    </a:lnTo>
                    <a:lnTo>
                      <a:pt x="50" y="0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5" y="2"/>
                    </a:lnTo>
                    <a:lnTo>
                      <a:pt x="18" y="7"/>
                    </a:lnTo>
                    <a:lnTo>
                      <a:pt x="14" y="11"/>
                    </a:lnTo>
                    <a:lnTo>
                      <a:pt x="7" y="18"/>
                    </a:lnTo>
                    <a:lnTo>
                      <a:pt x="4" y="25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4" y="59"/>
                    </a:lnTo>
                    <a:lnTo>
                      <a:pt x="7" y="66"/>
                    </a:lnTo>
                    <a:lnTo>
                      <a:pt x="14" y="71"/>
                    </a:lnTo>
                    <a:lnTo>
                      <a:pt x="18" y="75"/>
                    </a:lnTo>
                    <a:lnTo>
                      <a:pt x="25" y="80"/>
                    </a:lnTo>
                    <a:lnTo>
                      <a:pt x="34" y="82"/>
                    </a:lnTo>
                    <a:lnTo>
                      <a:pt x="41" y="85"/>
                    </a:lnTo>
                    <a:lnTo>
                      <a:pt x="50" y="82"/>
                    </a:lnTo>
                    <a:lnTo>
                      <a:pt x="59" y="80"/>
                    </a:lnTo>
                    <a:lnTo>
                      <a:pt x="66" y="75"/>
                    </a:lnTo>
                    <a:lnTo>
                      <a:pt x="71" y="71"/>
                    </a:lnTo>
                    <a:lnTo>
                      <a:pt x="78" y="66"/>
                    </a:lnTo>
                    <a:lnTo>
                      <a:pt x="80" y="59"/>
                    </a:lnTo>
                    <a:lnTo>
                      <a:pt x="82" y="50"/>
                    </a:lnTo>
                    <a:lnTo>
                      <a:pt x="85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52" name="Freeform 175"/>
              <p:cNvSpPr>
                <a:spLocks/>
              </p:cNvSpPr>
              <p:nvPr/>
            </p:nvSpPr>
            <p:spPr bwMode="auto">
              <a:xfrm>
                <a:off x="2640" y="2449"/>
                <a:ext cx="85" cy="85"/>
              </a:xfrm>
              <a:custGeom>
                <a:avLst/>
                <a:gdLst>
                  <a:gd name="T0" fmla="*/ 85 w 85"/>
                  <a:gd name="T1" fmla="*/ 41 h 85"/>
                  <a:gd name="T2" fmla="*/ 82 w 85"/>
                  <a:gd name="T3" fmla="*/ 34 h 85"/>
                  <a:gd name="T4" fmla="*/ 80 w 85"/>
                  <a:gd name="T5" fmla="*/ 25 h 85"/>
                  <a:gd name="T6" fmla="*/ 78 w 85"/>
                  <a:gd name="T7" fmla="*/ 18 h 85"/>
                  <a:gd name="T8" fmla="*/ 71 w 85"/>
                  <a:gd name="T9" fmla="*/ 11 h 85"/>
                  <a:gd name="T10" fmla="*/ 66 w 85"/>
                  <a:gd name="T11" fmla="*/ 7 h 85"/>
                  <a:gd name="T12" fmla="*/ 59 w 85"/>
                  <a:gd name="T13" fmla="*/ 2 h 85"/>
                  <a:gd name="T14" fmla="*/ 50 w 85"/>
                  <a:gd name="T15" fmla="*/ 0 h 85"/>
                  <a:gd name="T16" fmla="*/ 41 w 85"/>
                  <a:gd name="T17" fmla="*/ 0 h 85"/>
                  <a:gd name="T18" fmla="*/ 34 w 85"/>
                  <a:gd name="T19" fmla="*/ 0 h 85"/>
                  <a:gd name="T20" fmla="*/ 25 w 85"/>
                  <a:gd name="T21" fmla="*/ 2 h 85"/>
                  <a:gd name="T22" fmla="*/ 18 w 85"/>
                  <a:gd name="T23" fmla="*/ 7 h 85"/>
                  <a:gd name="T24" fmla="*/ 11 w 85"/>
                  <a:gd name="T25" fmla="*/ 11 h 85"/>
                  <a:gd name="T26" fmla="*/ 7 w 85"/>
                  <a:gd name="T27" fmla="*/ 18 h 85"/>
                  <a:gd name="T28" fmla="*/ 4 w 85"/>
                  <a:gd name="T29" fmla="*/ 25 h 85"/>
                  <a:gd name="T30" fmla="*/ 2 w 85"/>
                  <a:gd name="T31" fmla="*/ 34 h 85"/>
                  <a:gd name="T32" fmla="*/ 0 w 85"/>
                  <a:gd name="T33" fmla="*/ 41 h 85"/>
                  <a:gd name="T34" fmla="*/ 2 w 85"/>
                  <a:gd name="T35" fmla="*/ 50 h 85"/>
                  <a:gd name="T36" fmla="*/ 4 w 85"/>
                  <a:gd name="T37" fmla="*/ 57 h 85"/>
                  <a:gd name="T38" fmla="*/ 7 w 85"/>
                  <a:gd name="T39" fmla="*/ 64 h 85"/>
                  <a:gd name="T40" fmla="*/ 11 w 85"/>
                  <a:gd name="T41" fmla="*/ 71 h 85"/>
                  <a:gd name="T42" fmla="*/ 18 w 85"/>
                  <a:gd name="T43" fmla="*/ 75 h 85"/>
                  <a:gd name="T44" fmla="*/ 25 w 85"/>
                  <a:gd name="T45" fmla="*/ 80 h 85"/>
                  <a:gd name="T46" fmla="*/ 34 w 85"/>
                  <a:gd name="T47" fmla="*/ 82 h 85"/>
                  <a:gd name="T48" fmla="*/ 41 w 85"/>
                  <a:gd name="T49" fmla="*/ 85 h 85"/>
                  <a:gd name="T50" fmla="*/ 50 w 85"/>
                  <a:gd name="T51" fmla="*/ 82 h 85"/>
                  <a:gd name="T52" fmla="*/ 59 w 85"/>
                  <a:gd name="T53" fmla="*/ 80 h 85"/>
                  <a:gd name="T54" fmla="*/ 66 w 85"/>
                  <a:gd name="T55" fmla="*/ 75 h 85"/>
                  <a:gd name="T56" fmla="*/ 71 w 85"/>
                  <a:gd name="T57" fmla="*/ 71 h 85"/>
                  <a:gd name="T58" fmla="*/ 78 w 85"/>
                  <a:gd name="T59" fmla="*/ 64 h 85"/>
                  <a:gd name="T60" fmla="*/ 80 w 85"/>
                  <a:gd name="T61" fmla="*/ 57 h 85"/>
                  <a:gd name="T62" fmla="*/ 82 w 85"/>
                  <a:gd name="T63" fmla="*/ 50 h 85"/>
                  <a:gd name="T64" fmla="*/ 85 w 85"/>
                  <a:gd name="T65" fmla="*/ 41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5"/>
                  <a:gd name="T101" fmla="*/ 85 w 85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5">
                    <a:moveTo>
                      <a:pt x="85" y="41"/>
                    </a:moveTo>
                    <a:lnTo>
                      <a:pt x="82" y="34"/>
                    </a:lnTo>
                    <a:lnTo>
                      <a:pt x="80" y="25"/>
                    </a:lnTo>
                    <a:lnTo>
                      <a:pt x="78" y="18"/>
                    </a:lnTo>
                    <a:lnTo>
                      <a:pt x="71" y="11"/>
                    </a:lnTo>
                    <a:lnTo>
                      <a:pt x="66" y="7"/>
                    </a:lnTo>
                    <a:lnTo>
                      <a:pt x="59" y="2"/>
                    </a:lnTo>
                    <a:lnTo>
                      <a:pt x="50" y="0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5" y="2"/>
                    </a:lnTo>
                    <a:lnTo>
                      <a:pt x="18" y="7"/>
                    </a:lnTo>
                    <a:lnTo>
                      <a:pt x="11" y="11"/>
                    </a:lnTo>
                    <a:lnTo>
                      <a:pt x="7" y="18"/>
                    </a:lnTo>
                    <a:lnTo>
                      <a:pt x="4" y="25"/>
                    </a:lnTo>
                    <a:lnTo>
                      <a:pt x="2" y="34"/>
                    </a:lnTo>
                    <a:lnTo>
                      <a:pt x="0" y="41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7" y="64"/>
                    </a:lnTo>
                    <a:lnTo>
                      <a:pt x="11" y="71"/>
                    </a:lnTo>
                    <a:lnTo>
                      <a:pt x="18" y="75"/>
                    </a:lnTo>
                    <a:lnTo>
                      <a:pt x="25" y="80"/>
                    </a:lnTo>
                    <a:lnTo>
                      <a:pt x="34" y="82"/>
                    </a:lnTo>
                    <a:lnTo>
                      <a:pt x="41" y="85"/>
                    </a:lnTo>
                    <a:lnTo>
                      <a:pt x="50" y="82"/>
                    </a:lnTo>
                    <a:lnTo>
                      <a:pt x="59" y="80"/>
                    </a:lnTo>
                    <a:lnTo>
                      <a:pt x="66" y="75"/>
                    </a:lnTo>
                    <a:lnTo>
                      <a:pt x="71" y="71"/>
                    </a:lnTo>
                    <a:lnTo>
                      <a:pt x="78" y="64"/>
                    </a:lnTo>
                    <a:lnTo>
                      <a:pt x="80" y="57"/>
                    </a:lnTo>
                    <a:lnTo>
                      <a:pt x="82" y="50"/>
                    </a:lnTo>
                    <a:lnTo>
                      <a:pt x="85" y="4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53" name="Freeform 176"/>
              <p:cNvSpPr>
                <a:spLocks/>
              </p:cNvSpPr>
              <p:nvPr/>
            </p:nvSpPr>
            <p:spPr bwMode="auto">
              <a:xfrm>
                <a:off x="2503" y="2965"/>
                <a:ext cx="84" cy="82"/>
              </a:xfrm>
              <a:custGeom>
                <a:avLst/>
                <a:gdLst>
                  <a:gd name="T0" fmla="*/ 84 w 84"/>
                  <a:gd name="T1" fmla="*/ 41 h 82"/>
                  <a:gd name="T2" fmla="*/ 82 w 84"/>
                  <a:gd name="T3" fmla="*/ 32 h 82"/>
                  <a:gd name="T4" fmla="*/ 80 w 84"/>
                  <a:gd name="T5" fmla="*/ 25 h 82"/>
                  <a:gd name="T6" fmla="*/ 75 w 84"/>
                  <a:gd name="T7" fmla="*/ 18 h 82"/>
                  <a:gd name="T8" fmla="*/ 71 w 84"/>
                  <a:gd name="T9" fmla="*/ 11 h 82"/>
                  <a:gd name="T10" fmla="*/ 66 w 84"/>
                  <a:gd name="T11" fmla="*/ 6 h 82"/>
                  <a:gd name="T12" fmla="*/ 57 w 84"/>
                  <a:gd name="T13" fmla="*/ 2 h 82"/>
                  <a:gd name="T14" fmla="*/ 50 w 84"/>
                  <a:gd name="T15" fmla="*/ 0 h 82"/>
                  <a:gd name="T16" fmla="*/ 41 w 84"/>
                  <a:gd name="T17" fmla="*/ 0 h 82"/>
                  <a:gd name="T18" fmla="*/ 34 w 84"/>
                  <a:gd name="T19" fmla="*/ 0 h 82"/>
                  <a:gd name="T20" fmla="*/ 25 w 84"/>
                  <a:gd name="T21" fmla="*/ 2 h 82"/>
                  <a:gd name="T22" fmla="*/ 18 w 84"/>
                  <a:gd name="T23" fmla="*/ 6 h 82"/>
                  <a:gd name="T24" fmla="*/ 11 w 84"/>
                  <a:gd name="T25" fmla="*/ 11 h 82"/>
                  <a:gd name="T26" fmla="*/ 7 w 84"/>
                  <a:gd name="T27" fmla="*/ 18 h 82"/>
                  <a:gd name="T28" fmla="*/ 2 w 84"/>
                  <a:gd name="T29" fmla="*/ 25 h 82"/>
                  <a:gd name="T30" fmla="*/ 0 w 84"/>
                  <a:gd name="T31" fmla="*/ 32 h 82"/>
                  <a:gd name="T32" fmla="*/ 0 w 84"/>
                  <a:gd name="T33" fmla="*/ 41 h 82"/>
                  <a:gd name="T34" fmla="*/ 0 w 84"/>
                  <a:gd name="T35" fmla="*/ 50 h 82"/>
                  <a:gd name="T36" fmla="*/ 2 w 84"/>
                  <a:gd name="T37" fmla="*/ 57 h 82"/>
                  <a:gd name="T38" fmla="*/ 7 w 84"/>
                  <a:gd name="T39" fmla="*/ 64 h 82"/>
                  <a:gd name="T40" fmla="*/ 11 w 84"/>
                  <a:gd name="T41" fmla="*/ 71 h 82"/>
                  <a:gd name="T42" fmla="*/ 18 w 84"/>
                  <a:gd name="T43" fmla="*/ 75 h 82"/>
                  <a:gd name="T44" fmla="*/ 25 w 84"/>
                  <a:gd name="T45" fmla="*/ 80 h 82"/>
                  <a:gd name="T46" fmla="*/ 34 w 84"/>
                  <a:gd name="T47" fmla="*/ 82 h 82"/>
                  <a:gd name="T48" fmla="*/ 41 w 84"/>
                  <a:gd name="T49" fmla="*/ 82 h 82"/>
                  <a:gd name="T50" fmla="*/ 50 w 84"/>
                  <a:gd name="T51" fmla="*/ 82 h 82"/>
                  <a:gd name="T52" fmla="*/ 57 w 84"/>
                  <a:gd name="T53" fmla="*/ 80 h 82"/>
                  <a:gd name="T54" fmla="*/ 66 w 84"/>
                  <a:gd name="T55" fmla="*/ 75 h 82"/>
                  <a:gd name="T56" fmla="*/ 71 w 84"/>
                  <a:gd name="T57" fmla="*/ 71 h 82"/>
                  <a:gd name="T58" fmla="*/ 75 w 84"/>
                  <a:gd name="T59" fmla="*/ 64 h 82"/>
                  <a:gd name="T60" fmla="*/ 80 w 84"/>
                  <a:gd name="T61" fmla="*/ 57 h 82"/>
                  <a:gd name="T62" fmla="*/ 82 w 84"/>
                  <a:gd name="T63" fmla="*/ 50 h 82"/>
                  <a:gd name="T64" fmla="*/ 84 w 84"/>
                  <a:gd name="T65" fmla="*/ 41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84" y="41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5" y="18"/>
                    </a:lnTo>
                    <a:lnTo>
                      <a:pt x="71" y="11"/>
                    </a:lnTo>
                    <a:lnTo>
                      <a:pt x="66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5" y="2"/>
                    </a:lnTo>
                    <a:lnTo>
                      <a:pt x="18" y="6"/>
                    </a:lnTo>
                    <a:lnTo>
                      <a:pt x="11" y="11"/>
                    </a:lnTo>
                    <a:lnTo>
                      <a:pt x="7" y="18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7" y="64"/>
                    </a:lnTo>
                    <a:lnTo>
                      <a:pt x="11" y="71"/>
                    </a:lnTo>
                    <a:lnTo>
                      <a:pt x="18" y="75"/>
                    </a:lnTo>
                    <a:lnTo>
                      <a:pt x="25" y="80"/>
                    </a:lnTo>
                    <a:lnTo>
                      <a:pt x="34" y="82"/>
                    </a:lnTo>
                    <a:lnTo>
                      <a:pt x="41" y="82"/>
                    </a:lnTo>
                    <a:lnTo>
                      <a:pt x="50" y="82"/>
                    </a:lnTo>
                    <a:lnTo>
                      <a:pt x="57" y="80"/>
                    </a:lnTo>
                    <a:lnTo>
                      <a:pt x="66" y="75"/>
                    </a:lnTo>
                    <a:lnTo>
                      <a:pt x="71" y="71"/>
                    </a:lnTo>
                    <a:lnTo>
                      <a:pt x="75" y="64"/>
                    </a:lnTo>
                    <a:lnTo>
                      <a:pt x="80" y="57"/>
                    </a:lnTo>
                    <a:lnTo>
                      <a:pt x="82" y="50"/>
                    </a:lnTo>
                    <a:lnTo>
                      <a:pt x="84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54" name="Freeform 177"/>
              <p:cNvSpPr>
                <a:spLocks/>
              </p:cNvSpPr>
              <p:nvPr/>
            </p:nvSpPr>
            <p:spPr bwMode="auto">
              <a:xfrm>
                <a:off x="2503" y="2965"/>
                <a:ext cx="84" cy="82"/>
              </a:xfrm>
              <a:custGeom>
                <a:avLst/>
                <a:gdLst>
                  <a:gd name="T0" fmla="*/ 84 w 84"/>
                  <a:gd name="T1" fmla="*/ 41 h 82"/>
                  <a:gd name="T2" fmla="*/ 82 w 84"/>
                  <a:gd name="T3" fmla="*/ 32 h 82"/>
                  <a:gd name="T4" fmla="*/ 80 w 84"/>
                  <a:gd name="T5" fmla="*/ 25 h 82"/>
                  <a:gd name="T6" fmla="*/ 77 w 84"/>
                  <a:gd name="T7" fmla="*/ 18 h 82"/>
                  <a:gd name="T8" fmla="*/ 71 w 84"/>
                  <a:gd name="T9" fmla="*/ 11 h 82"/>
                  <a:gd name="T10" fmla="*/ 64 w 84"/>
                  <a:gd name="T11" fmla="*/ 6 h 82"/>
                  <a:gd name="T12" fmla="*/ 57 w 84"/>
                  <a:gd name="T13" fmla="*/ 2 h 82"/>
                  <a:gd name="T14" fmla="*/ 50 w 84"/>
                  <a:gd name="T15" fmla="*/ 0 h 82"/>
                  <a:gd name="T16" fmla="*/ 41 w 84"/>
                  <a:gd name="T17" fmla="*/ 0 h 82"/>
                  <a:gd name="T18" fmla="*/ 32 w 84"/>
                  <a:gd name="T19" fmla="*/ 0 h 82"/>
                  <a:gd name="T20" fmla="*/ 25 w 84"/>
                  <a:gd name="T21" fmla="*/ 2 h 82"/>
                  <a:gd name="T22" fmla="*/ 18 w 84"/>
                  <a:gd name="T23" fmla="*/ 6 h 82"/>
                  <a:gd name="T24" fmla="*/ 11 w 84"/>
                  <a:gd name="T25" fmla="*/ 11 h 82"/>
                  <a:gd name="T26" fmla="*/ 7 w 84"/>
                  <a:gd name="T27" fmla="*/ 18 h 82"/>
                  <a:gd name="T28" fmla="*/ 2 w 84"/>
                  <a:gd name="T29" fmla="*/ 25 h 82"/>
                  <a:gd name="T30" fmla="*/ 0 w 84"/>
                  <a:gd name="T31" fmla="*/ 32 h 82"/>
                  <a:gd name="T32" fmla="*/ 0 w 84"/>
                  <a:gd name="T33" fmla="*/ 41 h 82"/>
                  <a:gd name="T34" fmla="*/ 0 w 84"/>
                  <a:gd name="T35" fmla="*/ 50 h 82"/>
                  <a:gd name="T36" fmla="*/ 2 w 84"/>
                  <a:gd name="T37" fmla="*/ 57 h 82"/>
                  <a:gd name="T38" fmla="*/ 7 w 84"/>
                  <a:gd name="T39" fmla="*/ 64 h 82"/>
                  <a:gd name="T40" fmla="*/ 11 w 84"/>
                  <a:gd name="T41" fmla="*/ 71 h 82"/>
                  <a:gd name="T42" fmla="*/ 18 w 84"/>
                  <a:gd name="T43" fmla="*/ 75 h 82"/>
                  <a:gd name="T44" fmla="*/ 25 w 84"/>
                  <a:gd name="T45" fmla="*/ 80 h 82"/>
                  <a:gd name="T46" fmla="*/ 32 w 84"/>
                  <a:gd name="T47" fmla="*/ 82 h 82"/>
                  <a:gd name="T48" fmla="*/ 41 w 84"/>
                  <a:gd name="T49" fmla="*/ 82 h 82"/>
                  <a:gd name="T50" fmla="*/ 50 w 84"/>
                  <a:gd name="T51" fmla="*/ 82 h 82"/>
                  <a:gd name="T52" fmla="*/ 57 w 84"/>
                  <a:gd name="T53" fmla="*/ 80 h 82"/>
                  <a:gd name="T54" fmla="*/ 64 w 84"/>
                  <a:gd name="T55" fmla="*/ 75 h 82"/>
                  <a:gd name="T56" fmla="*/ 71 w 84"/>
                  <a:gd name="T57" fmla="*/ 71 h 82"/>
                  <a:gd name="T58" fmla="*/ 77 w 84"/>
                  <a:gd name="T59" fmla="*/ 64 h 82"/>
                  <a:gd name="T60" fmla="*/ 80 w 84"/>
                  <a:gd name="T61" fmla="*/ 57 h 82"/>
                  <a:gd name="T62" fmla="*/ 82 w 84"/>
                  <a:gd name="T63" fmla="*/ 50 h 82"/>
                  <a:gd name="T64" fmla="*/ 84 w 84"/>
                  <a:gd name="T65" fmla="*/ 41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84" y="41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7" y="18"/>
                    </a:lnTo>
                    <a:lnTo>
                      <a:pt x="71" y="11"/>
                    </a:lnTo>
                    <a:lnTo>
                      <a:pt x="64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25" y="2"/>
                    </a:lnTo>
                    <a:lnTo>
                      <a:pt x="18" y="6"/>
                    </a:lnTo>
                    <a:lnTo>
                      <a:pt x="11" y="11"/>
                    </a:lnTo>
                    <a:lnTo>
                      <a:pt x="7" y="18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7" y="64"/>
                    </a:lnTo>
                    <a:lnTo>
                      <a:pt x="11" y="71"/>
                    </a:lnTo>
                    <a:lnTo>
                      <a:pt x="18" y="75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1" y="82"/>
                    </a:lnTo>
                    <a:lnTo>
                      <a:pt x="50" y="82"/>
                    </a:lnTo>
                    <a:lnTo>
                      <a:pt x="57" y="80"/>
                    </a:lnTo>
                    <a:lnTo>
                      <a:pt x="64" y="75"/>
                    </a:lnTo>
                    <a:lnTo>
                      <a:pt x="71" y="71"/>
                    </a:lnTo>
                    <a:lnTo>
                      <a:pt x="77" y="64"/>
                    </a:lnTo>
                    <a:lnTo>
                      <a:pt x="80" y="57"/>
                    </a:lnTo>
                    <a:lnTo>
                      <a:pt x="82" y="50"/>
                    </a:lnTo>
                    <a:lnTo>
                      <a:pt x="84" y="4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5" name="Group 229"/>
          <p:cNvGrpSpPr>
            <a:grpSpLocks/>
          </p:cNvGrpSpPr>
          <p:nvPr/>
        </p:nvGrpSpPr>
        <p:grpSpPr bwMode="auto">
          <a:xfrm>
            <a:off x="1931988" y="3116263"/>
            <a:ext cx="1501775" cy="3292475"/>
            <a:chOff x="1217" y="1963"/>
            <a:chExt cx="946" cy="2074"/>
          </a:xfrm>
        </p:grpSpPr>
        <p:sp>
          <p:nvSpPr>
            <p:cNvPr id="24666" name="Rectangle 28"/>
            <p:cNvSpPr>
              <a:spLocks noChangeArrowheads="1"/>
            </p:cNvSpPr>
            <p:nvPr/>
          </p:nvSpPr>
          <p:spPr bwMode="auto">
            <a:xfrm>
              <a:off x="1311" y="3602"/>
              <a:ext cx="10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5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de-DE"/>
            </a:p>
          </p:txBody>
        </p:sp>
        <p:sp>
          <p:nvSpPr>
            <p:cNvPr id="24667" name="Rectangle 29"/>
            <p:cNvSpPr>
              <a:spLocks noChangeArrowheads="1"/>
            </p:cNvSpPr>
            <p:nvPr/>
          </p:nvSpPr>
          <p:spPr bwMode="auto">
            <a:xfrm>
              <a:off x="1412" y="3602"/>
              <a:ext cx="5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500">
                  <a:solidFill>
                    <a:srgbClr val="000000"/>
                  </a:solidFill>
                  <a:latin typeface="Times New Roman" pitchFamily="18" charset="0"/>
                </a:rPr>
                <a:t>.</a:t>
              </a:r>
              <a:endParaRPr lang="de-DE"/>
            </a:p>
          </p:txBody>
        </p:sp>
        <p:sp>
          <p:nvSpPr>
            <p:cNvPr id="24668" name="Rectangle 30"/>
            <p:cNvSpPr>
              <a:spLocks noChangeArrowheads="1"/>
            </p:cNvSpPr>
            <p:nvPr/>
          </p:nvSpPr>
          <p:spPr bwMode="auto">
            <a:xfrm>
              <a:off x="1462" y="3602"/>
              <a:ext cx="5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5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24669" name="Rectangle 31"/>
            <p:cNvSpPr>
              <a:spLocks noChangeArrowheads="1"/>
            </p:cNvSpPr>
            <p:nvPr/>
          </p:nvSpPr>
          <p:spPr bwMode="auto">
            <a:xfrm>
              <a:off x="1512" y="3602"/>
              <a:ext cx="13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500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de-DE"/>
            </a:p>
          </p:txBody>
        </p:sp>
        <p:sp>
          <p:nvSpPr>
            <p:cNvPr id="24670" name="Rectangle 32"/>
            <p:cNvSpPr>
              <a:spLocks noChangeArrowheads="1"/>
            </p:cNvSpPr>
            <p:nvPr/>
          </p:nvSpPr>
          <p:spPr bwMode="auto">
            <a:xfrm>
              <a:off x="1645" y="3602"/>
              <a:ext cx="5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500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  <a:endParaRPr lang="de-DE"/>
            </a:p>
          </p:txBody>
        </p:sp>
        <p:sp>
          <p:nvSpPr>
            <p:cNvPr id="24671" name="Rectangle 33"/>
            <p:cNvSpPr>
              <a:spLocks noChangeArrowheads="1"/>
            </p:cNvSpPr>
            <p:nvPr/>
          </p:nvSpPr>
          <p:spPr bwMode="auto">
            <a:xfrm>
              <a:off x="1702" y="3602"/>
              <a:ext cx="10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500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de-DE"/>
            </a:p>
          </p:txBody>
        </p:sp>
        <p:sp>
          <p:nvSpPr>
            <p:cNvPr id="24672" name="Rectangle 34"/>
            <p:cNvSpPr>
              <a:spLocks noChangeArrowheads="1"/>
            </p:cNvSpPr>
            <p:nvPr/>
          </p:nvSpPr>
          <p:spPr bwMode="auto">
            <a:xfrm>
              <a:off x="1803" y="3602"/>
              <a:ext cx="7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50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de-DE"/>
            </a:p>
          </p:txBody>
        </p:sp>
        <p:sp>
          <p:nvSpPr>
            <p:cNvPr id="24673" name="Rectangle 35"/>
            <p:cNvSpPr>
              <a:spLocks noChangeArrowheads="1"/>
            </p:cNvSpPr>
            <p:nvPr/>
          </p:nvSpPr>
          <p:spPr bwMode="auto">
            <a:xfrm>
              <a:off x="1880" y="3602"/>
              <a:ext cx="5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500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de-DE"/>
            </a:p>
          </p:txBody>
        </p:sp>
        <p:sp>
          <p:nvSpPr>
            <p:cNvPr id="24674" name="Rectangle 36"/>
            <p:cNvSpPr>
              <a:spLocks noChangeArrowheads="1"/>
            </p:cNvSpPr>
            <p:nvPr/>
          </p:nvSpPr>
          <p:spPr bwMode="auto">
            <a:xfrm>
              <a:off x="1935" y="3602"/>
              <a:ext cx="89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50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de-DE"/>
            </a:p>
          </p:txBody>
        </p:sp>
        <p:sp>
          <p:nvSpPr>
            <p:cNvPr id="24675" name="Rectangle 37"/>
            <p:cNvSpPr>
              <a:spLocks noChangeArrowheads="1"/>
            </p:cNvSpPr>
            <p:nvPr/>
          </p:nvSpPr>
          <p:spPr bwMode="auto">
            <a:xfrm>
              <a:off x="2025" y="3602"/>
              <a:ext cx="6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2500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endParaRPr lang="de-DE"/>
            </a:p>
          </p:txBody>
        </p:sp>
        <p:grpSp>
          <p:nvGrpSpPr>
            <p:cNvPr id="24676" name="Group 219"/>
            <p:cNvGrpSpPr>
              <a:grpSpLocks/>
            </p:cNvGrpSpPr>
            <p:nvPr/>
          </p:nvGrpSpPr>
          <p:grpSpPr bwMode="auto">
            <a:xfrm>
              <a:off x="1217" y="1963"/>
              <a:ext cx="946" cy="2074"/>
              <a:chOff x="1217" y="1963"/>
              <a:chExt cx="946" cy="2074"/>
            </a:xfrm>
          </p:grpSpPr>
          <p:sp>
            <p:nvSpPr>
              <p:cNvPr id="24677" name="Rectangle 24"/>
              <p:cNvSpPr>
                <a:spLocks noChangeArrowheads="1"/>
              </p:cNvSpPr>
              <p:nvPr/>
            </p:nvSpPr>
            <p:spPr bwMode="auto">
              <a:xfrm>
                <a:off x="1217" y="3696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678" name="Rectangle 25"/>
              <p:cNvSpPr>
                <a:spLocks noChangeArrowheads="1"/>
              </p:cNvSpPr>
              <p:nvPr/>
            </p:nvSpPr>
            <p:spPr bwMode="auto">
              <a:xfrm>
                <a:off x="1240" y="3696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679" name="Rectangle 26"/>
              <p:cNvSpPr>
                <a:spLocks noChangeArrowheads="1"/>
              </p:cNvSpPr>
              <p:nvPr/>
            </p:nvSpPr>
            <p:spPr bwMode="auto">
              <a:xfrm>
                <a:off x="1265" y="3696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680" name="Rectangle 27"/>
              <p:cNvSpPr>
                <a:spLocks noChangeArrowheads="1"/>
              </p:cNvSpPr>
              <p:nvPr/>
            </p:nvSpPr>
            <p:spPr bwMode="auto">
              <a:xfrm>
                <a:off x="1288" y="3696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681" name="Rectangle 38"/>
              <p:cNvSpPr>
                <a:spLocks noChangeArrowheads="1"/>
              </p:cNvSpPr>
              <p:nvPr/>
            </p:nvSpPr>
            <p:spPr bwMode="auto">
              <a:xfrm>
                <a:off x="2091" y="3696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682" name="Rectangle 39"/>
              <p:cNvSpPr>
                <a:spLocks noChangeArrowheads="1"/>
              </p:cNvSpPr>
              <p:nvPr/>
            </p:nvSpPr>
            <p:spPr bwMode="auto">
              <a:xfrm>
                <a:off x="2116" y="3696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683" name="Rectangle 40"/>
              <p:cNvSpPr>
                <a:spLocks noChangeArrowheads="1"/>
              </p:cNvSpPr>
              <p:nvPr/>
            </p:nvSpPr>
            <p:spPr bwMode="auto">
              <a:xfrm>
                <a:off x="2139" y="3696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684" name="Rectangle 81"/>
              <p:cNvSpPr>
                <a:spLocks noChangeArrowheads="1"/>
              </p:cNvSpPr>
              <p:nvPr/>
            </p:nvSpPr>
            <p:spPr bwMode="auto">
              <a:xfrm>
                <a:off x="1224" y="3891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685" name="Rectangle 82"/>
              <p:cNvSpPr>
                <a:spLocks noChangeArrowheads="1"/>
              </p:cNvSpPr>
              <p:nvPr/>
            </p:nvSpPr>
            <p:spPr bwMode="auto">
              <a:xfrm>
                <a:off x="1247" y="3891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686" name="Rectangle 83"/>
              <p:cNvSpPr>
                <a:spLocks noChangeArrowheads="1"/>
              </p:cNvSpPr>
              <p:nvPr/>
            </p:nvSpPr>
            <p:spPr bwMode="auto">
              <a:xfrm>
                <a:off x="1272" y="3891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687" name="Rectangle 84"/>
              <p:cNvSpPr>
                <a:spLocks noChangeArrowheads="1"/>
              </p:cNvSpPr>
              <p:nvPr/>
            </p:nvSpPr>
            <p:spPr bwMode="auto">
              <a:xfrm>
                <a:off x="1295" y="3891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688" name="Rectangle 85"/>
              <p:cNvSpPr>
                <a:spLocks noChangeArrowheads="1"/>
              </p:cNvSpPr>
              <p:nvPr/>
            </p:nvSpPr>
            <p:spPr bwMode="auto">
              <a:xfrm>
                <a:off x="1318" y="3891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689" name="Rectangle 86"/>
              <p:cNvSpPr>
                <a:spLocks noChangeArrowheads="1"/>
              </p:cNvSpPr>
              <p:nvPr/>
            </p:nvSpPr>
            <p:spPr bwMode="auto">
              <a:xfrm>
                <a:off x="1343" y="3891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690" name="Rectangle 87"/>
              <p:cNvSpPr>
                <a:spLocks noChangeArrowheads="1"/>
              </p:cNvSpPr>
              <p:nvPr/>
            </p:nvSpPr>
            <p:spPr bwMode="auto">
              <a:xfrm>
                <a:off x="1366" y="3891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691" name="Rectangle 88"/>
              <p:cNvSpPr>
                <a:spLocks noChangeArrowheads="1"/>
              </p:cNvSpPr>
              <p:nvPr/>
            </p:nvSpPr>
            <p:spPr bwMode="auto">
              <a:xfrm>
                <a:off x="1391" y="3891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692" name="Rectangle 89"/>
              <p:cNvSpPr>
                <a:spLocks noChangeArrowheads="1"/>
              </p:cNvSpPr>
              <p:nvPr/>
            </p:nvSpPr>
            <p:spPr bwMode="auto">
              <a:xfrm>
                <a:off x="1414" y="3891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693" name="Rectangle 90"/>
              <p:cNvSpPr>
                <a:spLocks noChangeArrowheads="1"/>
              </p:cNvSpPr>
              <p:nvPr/>
            </p:nvSpPr>
            <p:spPr bwMode="auto">
              <a:xfrm>
                <a:off x="1439" y="3891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694" name="Rectangle 91"/>
              <p:cNvSpPr>
                <a:spLocks noChangeArrowheads="1"/>
              </p:cNvSpPr>
              <p:nvPr/>
            </p:nvSpPr>
            <p:spPr bwMode="auto">
              <a:xfrm>
                <a:off x="1462" y="3891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695" name="Rectangle 92"/>
              <p:cNvSpPr>
                <a:spLocks noChangeArrowheads="1"/>
              </p:cNvSpPr>
              <p:nvPr/>
            </p:nvSpPr>
            <p:spPr bwMode="auto">
              <a:xfrm>
                <a:off x="1485" y="3797"/>
                <a:ext cx="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-</a:t>
                </a:r>
                <a:endParaRPr lang="de-DE"/>
              </a:p>
            </p:txBody>
          </p:sp>
          <p:sp>
            <p:nvSpPr>
              <p:cNvPr id="24696" name="Rectangle 93"/>
              <p:cNvSpPr>
                <a:spLocks noChangeArrowheads="1"/>
              </p:cNvSpPr>
              <p:nvPr/>
            </p:nvSpPr>
            <p:spPr bwMode="auto">
              <a:xfrm>
                <a:off x="1551" y="3797"/>
                <a:ext cx="122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de-DE"/>
              </a:p>
            </p:txBody>
          </p:sp>
          <p:sp>
            <p:nvSpPr>
              <p:cNvPr id="24697" name="Rectangle 94"/>
              <p:cNvSpPr>
                <a:spLocks noChangeArrowheads="1"/>
              </p:cNvSpPr>
              <p:nvPr/>
            </p:nvSpPr>
            <p:spPr bwMode="auto">
              <a:xfrm>
                <a:off x="1675" y="3797"/>
                <a:ext cx="10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b</a:t>
                </a:r>
                <a:endParaRPr lang="de-DE"/>
              </a:p>
            </p:txBody>
          </p:sp>
          <p:sp>
            <p:nvSpPr>
              <p:cNvPr id="24698" name="Rectangle 95"/>
              <p:cNvSpPr>
                <a:spLocks noChangeArrowheads="1"/>
              </p:cNvSpPr>
              <p:nvPr/>
            </p:nvSpPr>
            <p:spPr bwMode="auto">
              <a:xfrm>
                <a:off x="1775" y="3797"/>
                <a:ext cx="89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de-DE"/>
              </a:p>
            </p:txBody>
          </p:sp>
          <p:sp>
            <p:nvSpPr>
              <p:cNvPr id="24699" name="Rectangle 96"/>
              <p:cNvSpPr>
                <a:spLocks noChangeArrowheads="1"/>
              </p:cNvSpPr>
              <p:nvPr/>
            </p:nvSpPr>
            <p:spPr bwMode="auto">
              <a:xfrm>
                <a:off x="1864" y="3797"/>
                <a:ext cx="10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endParaRPr lang="de-DE"/>
              </a:p>
            </p:txBody>
          </p:sp>
          <p:sp>
            <p:nvSpPr>
              <p:cNvPr id="24700" name="Rectangle 97"/>
              <p:cNvSpPr>
                <a:spLocks noChangeArrowheads="1"/>
              </p:cNvSpPr>
              <p:nvPr/>
            </p:nvSpPr>
            <p:spPr bwMode="auto">
              <a:xfrm>
                <a:off x="1963" y="3797"/>
                <a:ext cx="89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de-DE"/>
              </a:p>
            </p:txBody>
          </p:sp>
          <p:grpSp>
            <p:nvGrpSpPr>
              <p:cNvPr id="24701" name="Group 218"/>
              <p:cNvGrpSpPr>
                <a:grpSpLocks/>
              </p:cNvGrpSpPr>
              <p:nvPr/>
            </p:nvGrpSpPr>
            <p:grpSpPr bwMode="auto">
              <a:xfrm>
                <a:off x="1551" y="1963"/>
                <a:ext cx="398" cy="1595"/>
                <a:chOff x="1551" y="1963"/>
                <a:chExt cx="398" cy="1595"/>
              </a:xfrm>
            </p:grpSpPr>
            <p:sp>
              <p:nvSpPr>
                <p:cNvPr id="24702" name="Freeform 11"/>
                <p:cNvSpPr>
                  <a:spLocks/>
                </p:cNvSpPr>
                <p:nvPr/>
              </p:nvSpPr>
              <p:spPr bwMode="auto">
                <a:xfrm>
                  <a:off x="1558" y="3116"/>
                  <a:ext cx="377" cy="442"/>
                </a:xfrm>
                <a:custGeom>
                  <a:avLst/>
                  <a:gdLst>
                    <a:gd name="T0" fmla="*/ 377 w 377"/>
                    <a:gd name="T1" fmla="*/ 199 h 442"/>
                    <a:gd name="T2" fmla="*/ 368 w 377"/>
                    <a:gd name="T3" fmla="*/ 156 h 442"/>
                    <a:gd name="T4" fmla="*/ 355 w 377"/>
                    <a:gd name="T5" fmla="*/ 117 h 442"/>
                    <a:gd name="T6" fmla="*/ 334 w 377"/>
                    <a:gd name="T7" fmla="*/ 80 h 442"/>
                    <a:gd name="T8" fmla="*/ 309 w 377"/>
                    <a:gd name="T9" fmla="*/ 50 h 442"/>
                    <a:gd name="T10" fmla="*/ 279 w 377"/>
                    <a:gd name="T11" fmla="*/ 27 h 442"/>
                    <a:gd name="T12" fmla="*/ 245 w 377"/>
                    <a:gd name="T13" fmla="*/ 9 h 442"/>
                    <a:gd name="T14" fmla="*/ 208 w 377"/>
                    <a:gd name="T15" fmla="*/ 2 h 442"/>
                    <a:gd name="T16" fmla="*/ 169 w 377"/>
                    <a:gd name="T17" fmla="*/ 2 h 442"/>
                    <a:gd name="T18" fmla="*/ 133 w 377"/>
                    <a:gd name="T19" fmla="*/ 9 h 442"/>
                    <a:gd name="T20" fmla="*/ 98 w 377"/>
                    <a:gd name="T21" fmla="*/ 27 h 442"/>
                    <a:gd name="T22" fmla="*/ 69 w 377"/>
                    <a:gd name="T23" fmla="*/ 50 h 442"/>
                    <a:gd name="T24" fmla="*/ 43 w 377"/>
                    <a:gd name="T25" fmla="*/ 80 h 442"/>
                    <a:gd name="T26" fmla="*/ 23 w 377"/>
                    <a:gd name="T27" fmla="*/ 117 h 442"/>
                    <a:gd name="T28" fmla="*/ 9 w 377"/>
                    <a:gd name="T29" fmla="*/ 156 h 442"/>
                    <a:gd name="T30" fmla="*/ 2 w 377"/>
                    <a:gd name="T31" fmla="*/ 199 h 442"/>
                    <a:gd name="T32" fmla="*/ 2 w 377"/>
                    <a:gd name="T33" fmla="*/ 245 h 442"/>
                    <a:gd name="T34" fmla="*/ 9 w 377"/>
                    <a:gd name="T35" fmla="*/ 287 h 442"/>
                    <a:gd name="T36" fmla="*/ 23 w 377"/>
                    <a:gd name="T37" fmla="*/ 328 h 442"/>
                    <a:gd name="T38" fmla="*/ 43 w 377"/>
                    <a:gd name="T39" fmla="*/ 362 h 442"/>
                    <a:gd name="T40" fmla="*/ 69 w 377"/>
                    <a:gd name="T41" fmla="*/ 392 h 442"/>
                    <a:gd name="T42" fmla="*/ 98 w 377"/>
                    <a:gd name="T43" fmla="*/ 417 h 442"/>
                    <a:gd name="T44" fmla="*/ 133 w 377"/>
                    <a:gd name="T45" fmla="*/ 433 h 442"/>
                    <a:gd name="T46" fmla="*/ 169 w 377"/>
                    <a:gd name="T47" fmla="*/ 442 h 442"/>
                    <a:gd name="T48" fmla="*/ 208 w 377"/>
                    <a:gd name="T49" fmla="*/ 442 h 442"/>
                    <a:gd name="T50" fmla="*/ 245 w 377"/>
                    <a:gd name="T51" fmla="*/ 433 h 442"/>
                    <a:gd name="T52" fmla="*/ 279 w 377"/>
                    <a:gd name="T53" fmla="*/ 417 h 442"/>
                    <a:gd name="T54" fmla="*/ 309 w 377"/>
                    <a:gd name="T55" fmla="*/ 392 h 442"/>
                    <a:gd name="T56" fmla="*/ 334 w 377"/>
                    <a:gd name="T57" fmla="*/ 362 h 442"/>
                    <a:gd name="T58" fmla="*/ 355 w 377"/>
                    <a:gd name="T59" fmla="*/ 328 h 442"/>
                    <a:gd name="T60" fmla="*/ 368 w 377"/>
                    <a:gd name="T61" fmla="*/ 287 h 442"/>
                    <a:gd name="T62" fmla="*/ 377 w 377"/>
                    <a:gd name="T63" fmla="*/ 245 h 44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77"/>
                    <a:gd name="T97" fmla="*/ 0 h 442"/>
                    <a:gd name="T98" fmla="*/ 377 w 377"/>
                    <a:gd name="T99" fmla="*/ 442 h 44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77" h="442">
                      <a:moveTo>
                        <a:pt x="377" y="222"/>
                      </a:moveTo>
                      <a:lnTo>
                        <a:pt x="377" y="199"/>
                      </a:lnTo>
                      <a:lnTo>
                        <a:pt x="373" y="176"/>
                      </a:lnTo>
                      <a:lnTo>
                        <a:pt x="368" y="156"/>
                      </a:lnTo>
                      <a:lnTo>
                        <a:pt x="364" y="135"/>
                      </a:lnTo>
                      <a:lnTo>
                        <a:pt x="355" y="117"/>
                      </a:lnTo>
                      <a:lnTo>
                        <a:pt x="345" y="99"/>
                      </a:lnTo>
                      <a:lnTo>
                        <a:pt x="334" y="80"/>
                      </a:lnTo>
                      <a:lnTo>
                        <a:pt x="322" y="64"/>
                      </a:lnTo>
                      <a:lnTo>
                        <a:pt x="309" y="50"/>
                      </a:lnTo>
                      <a:lnTo>
                        <a:pt x="295" y="39"/>
                      </a:lnTo>
                      <a:lnTo>
                        <a:pt x="279" y="27"/>
                      </a:lnTo>
                      <a:lnTo>
                        <a:pt x="263" y="18"/>
                      </a:lnTo>
                      <a:lnTo>
                        <a:pt x="245" y="9"/>
                      </a:lnTo>
                      <a:lnTo>
                        <a:pt x="226" y="5"/>
                      </a:lnTo>
                      <a:lnTo>
                        <a:pt x="208" y="2"/>
                      </a:lnTo>
                      <a:lnTo>
                        <a:pt x="190" y="0"/>
                      </a:lnTo>
                      <a:lnTo>
                        <a:pt x="169" y="2"/>
                      </a:lnTo>
                      <a:lnTo>
                        <a:pt x="151" y="5"/>
                      </a:lnTo>
                      <a:lnTo>
                        <a:pt x="133" y="9"/>
                      </a:lnTo>
                      <a:lnTo>
                        <a:pt x="117" y="18"/>
                      </a:lnTo>
                      <a:lnTo>
                        <a:pt x="98" y="27"/>
                      </a:lnTo>
                      <a:lnTo>
                        <a:pt x="85" y="39"/>
                      </a:lnTo>
                      <a:lnTo>
                        <a:pt x="69" y="50"/>
                      </a:lnTo>
                      <a:lnTo>
                        <a:pt x="55" y="64"/>
                      </a:lnTo>
                      <a:lnTo>
                        <a:pt x="43" y="80"/>
                      </a:lnTo>
                      <a:lnTo>
                        <a:pt x="32" y="99"/>
                      </a:lnTo>
                      <a:lnTo>
                        <a:pt x="23" y="117"/>
                      </a:lnTo>
                      <a:lnTo>
                        <a:pt x="16" y="135"/>
                      </a:lnTo>
                      <a:lnTo>
                        <a:pt x="9" y="156"/>
                      </a:lnTo>
                      <a:lnTo>
                        <a:pt x="5" y="176"/>
                      </a:lnTo>
                      <a:lnTo>
                        <a:pt x="2" y="199"/>
                      </a:lnTo>
                      <a:lnTo>
                        <a:pt x="0" y="222"/>
                      </a:lnTo>
                      <a:lnTo>
                        <a:pt x="2" y="245"/>
                      </a:lnTo>
                      <a:lnTo>
                        <a:pt x="5" y="266"/>
                      </a:lnTo>
                      <a:lnTo>
                        <a:pt x="9" y="287"/>
                      </a:lnTo>
                      <a:lnTo>
                        <a:pt x="16" y="307"/>
                      </a:lnTo>
                      <a:lnTo>
                        <a:pt x="23" y="328"/>
                      </a:lnTo>
                      <a:lnTo>
                        <a:pt x="32" y="346"/>
                      </a:lnTo>
                      <a:lnTo>
                        <a:pt x="43" y="362"/>
                      </a:lnTo>
                      <a:lnTo>
                        <a:pt x="55" y="378"/>
                      </a:lnTo>
                      <a:lnTo>
                        <a:pt x="69" y="392"/>
                      </a:lnTo>
                      <a:lnTo>
                        <a:pt x="85" y="406"/>
                      </a:lnTo>
                      <a:lnTo>
                        <a:pt x="98" y="417"/>
                      </a:lnTo>
                      <a:lnTo>
                        <a:pt x="117" y="426"/>
                      </a:lnTo>
                      <a:lnTo>
                        <a:pt x="133" y="433"/>
                      </a:lnTo>
                      <a:lnTo>
                        <a:pt x="151" y="438"/>
                      </a:lnTo>
                      <a:lnTo>
                        <a:pt x="169" y="442"/>
                      </a:lnTo>
                      <a:lnTo>
                        <a:pt x="190" y="442"/>
                      </a:lnTo>
                      <a:lnTo>
                        <a:pt x="208" y="442"/>
                      </a:lnTo>
                      <a:lnTo>
                        <a:pt x="226" y="438"/>
                      </a:lnTo>
                      <a:lnTo>
                        <a:pt x="245" y="433"/>
                      </a:lnTo>
                      <a:lnTo>
                        <a:pt x="263" y="426"/>
                      </a:lnTo>
                      <a:lnTo>
                        <a:pt x="279" y="417"/>
                      </a:lnTo>
                      <a:lnTo>
                        <a:pt x="295" y="406"/>
                      </a:lnTo>
                      <a:lnTo>
                        <a:pt x="309" y="392"/>
                      </a:lnTo>
                      <a:lnTo>
                        <a:pt x="322" y="378"/>
                      </a:lnTo>
                      <a:lnTo>
                        <a:pt x="334" y="362"/>
                      </a:lnTo>
                      <a:lnTo>
                        <a:pt x="345" y="346"/>
                      </a:lnTo>
                      <a:lnTo>
                        <a:pt x="355" y="328"/>
                      </a:lnTo>
                      <a:lnTo>
                        <a:pt x="364" y="307"/>
                      </a:lnTo>
                      <a:lnTo>
                        <a:pt x="368" y="287"/>
                      </a:lnTo>
                      <a:lnTo>
                        <a:pt x="373" y="266"/>
                      </a:lnTo>
                      <a:lnTo>
                        <a:pt x="377" y="245"/>
                      </a:lnTo>
                      <a:lnTo>
                        <a:pt x="377" y="22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703" name="Freeform 12"/>
                <p:cNvSpPr>
                  <a:spLocks/>
                </p:cNvSpPr>
                <p:nvPr/>
              </p:nvSpPr>
              <p:spPr bwMode="auto">
                <a:xfrm>
                  <a:off x="1551" y="2426"/>
                  <a:ext cx="341" cy="516"/>
                </a:xfrm>
                <a:custGeom>
                  <a:avLst/>
                  <a:gdLst>
                    <a:gd name="T0" fmla="*/ 341 w 341"/>
                    <a:gd name="T1" fmla="*/ 231 h 516"/>
                    <a:gd name="T2" fmla="*/ 334 w 341"/>
                    <a:gd name="T3" fmla="*/ 181 h 516"/>
                    <a:gd name="T4" fmla="*/ 320 w 341"/>
                    <a:gd name="T5" fmla="*/ 135 h 516"/>
                    <a:gd name="T6" fmla="*/ 302 w 341"/>
                    <a:gd name="T7" fmla="*/ 94 h 516"/>
                    <a:gd name="T8" fmla="*/ 279 w 341"/>
                    <a:gd name="T9" fmla="*/ 59 h 516"/>
                    <a:gd name="T10" fmla="*/ 252 w 341"/>
                    <a:gd name="T11" fmla="*/ 32 h 516"/>
                    <a:gd name="T12" fmla="*/ 222 w 341"/>
                    <a:gd name="T13" fmla="*/ 11 h 516"/>
                    <a:gd name="T14" fmla="*/ 188 w 341"/>
                    <a:gd name="T15" fmla="*/ 2 h 516"/>
                    <a:gd name="T16" fmla="*/ 153 w 341"/>
                    <a:gd name="T17" fmla="*/ 2 h 516"/>
                    <a:gd name="T18" fmla="*/ 119 w 341"/>
                    <a:gd name="T19" fmla="*/ 11 h 516"/>
                    <a:gd name="T20" fmla="*/ 89 w 341"/>
                    <a:gd name="T21" fmla="*/ 32 h 516"/>
                    <a:gd name="T22" fmla="*/ 62 w 341"/>
                    <a:gd name="T23" fmla="*/ 59 h 516"/>
                    <a:gd name="T24" fmla="*/ 39 w 341"/>
                    <a:gd name="T25" fmla="*/ 94 h 516"/>
                    <a:gd name="T26" fmla="*/ 21 w 341"/>
                    <a:gd name="T27" fmla="*/ 135 h 516"/>
                    <a:gd name="T28" fmla="*/ 7 w 341"/>
                    <a:gd name="T29" fmla="*/ 181 h 516"/>
                    <a:gd name="T30" fmla="*/ 0 w 341"/>
                    <a:gd name="T31" fmla="*/ 231 h 516"/>
                    <a:gd name="T32" fmla="*/ 0 w 341"/>
                    <a:gd name="T33" fmla="*/ 284 h 516"/>
                    <a:gd name="T34" fmla="*/ 7 w 341"/>
                    <a:gd name="T35" fmla="*/ 335 h 516"/>
                    <a:gd name="T36" fmla="*/ 21 w 341"/>
                    <a:gd name="T37" fmla="*/ 380 h 516"/>
                    <a:gd name="T38" fmla="*/ 39 w 341"/>
                    <a:gd name="T39" fmla="*/ 422 h 516"/>
                    <a:gd name="T40" fmla="*/ 62 w 341"/>
                    <a:gd name="T41" fmla="*/ 456 h 516"/>
                    <a:gd name="T42" fmla="*/ 89 w 341"/>
                    <a:gd name="T43" fmla="*/ 486 h 516"/>
                    <a:gd name="T44" fmla="*/ 119 w 341"/>
                    <a:gd name="T45" fmla="*/ 504 h 516"/>
                    <a:gd name="T46" fmla="*/ 153 w 341"/>
                    <a:gd name="T47" fmla="*/ 516 h 516"/>
                    <a:gd name="T48" fmla="*/ 188 w 341"/>
                    <a:gd name="T49" fmla="*/ 516 h 516"/>
                    <a:gd name="T50" fmla="*/ 222 w 341"/>
                    <a:gd name="T51" fmla="*/ 504 h 516"/>
                    <a:gd name="T52" fmla="*/ 252 w 341"/>
                    <a:gd name="T53" fmla="*/ 486 h 516"/>
                    <a:gd name="T54" fmla="*/ 279 w 341"/>
                    <a:gd name="T55" fmla="*/ 456 h 516"/>
                    <a:gd name="T56" fmla="*/ 302 w 341"/>
                    <a:gd name="T57" fmla="*/ 422 h 516"/>
                    <a:gd name="T58" fmla="*/ 320 w 341"/>
                    <a:gd name="T59" fmla="*/ 380 h 516"/>
                    <a:gd name="T60" fmla="*/ 334 w 341"/>
                    <a:gd name="T61" fmla="*/ 335 h 516"/>
                    <a:gd name="T62" fmla="*/ 341 w 341"/>
                    <a:gd name="T63" fmla="*/ 284 h 51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41"/>
                    <a:gd name="T97" fmla="*/ 0 h 516"/>
                    <a:gd name="T98" fmla="*/ 341 w 341"/>
                    <a:gd name="T99" fmla="*/ 516 h 51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41" h="516">
                      <a:moveTo>
                        <a:pt x="341" y="259"/>
                      </a:moveTo>
                      <a:lnTo>
                        <a:pt x="341" y="231"/>
                      </a:lnTo>
                      <a:lnTo>
                        <a:pt x="336" y="206"/>
                      </a:lnTo>
                      <a:lnTo>
                        <a:pt x="334" y="181"/>
                      </a:lnTo>
                      <a:lnTo>
                        <a:pt x="327" y="158"/>
                      </a:lnTo>
                      <a:lnTo>
                        <a:pt x="320" y="135"/>
                      </a:lnTo>
                      <a:lnTo>
                        <a:pt x="311" y="114"/>
                      </a:lnTo>
                      <a:lnTo>
                        <a:pt x="302" y="94"/>
                      </a:lnTo>
                      <a:lnTo>
                        <a:pt x="291" y="76"/>
                      </a:lnTo>
                      <a:lnTo>
                        <a:pt x="279" y="59"/>
                      </a:lnTo>
                      <a:lnTo>
                        <a:pt x="265" y="43"/>
                      </a:lnTo>
                      <a:lnTo>
                        <a:pt x="252" y="32"/>
                      </a:lnTo>
                      <a:lnTo>
                        <a:pt x="236" y="20"/>
                      </a:lnTo>
                      <a:lnTo>
                        <a:pt x="222" y="11"/>
                      </a:lnTo>
                      <a:lnTo>
                        <a:pt x="206" y="4"/>
                      </a:lnTo>
                      <a:lnTo>
                        <a:pt x="188" y="2"/>
                      </a:lnTo>
                      <a:lnTo>
                        <a:pt x="172" y="0"/>
                      </a:lnTo>
                      <a:lnTo>
                        <a:pt x="153" y="2"/>
                      </a:lnTo>
                      <a:lnTo>
                        <a:pt x="137" y="4"/>
                      </a:lnTo>
                      <a:lnTo>
                        <a:pt x="119" y="11"/>
                      </a:lnTo>
                      <a:lnTo>
                        <a:pt x="105" y="20"/>
                      </a:lnTo>
                      <a:lnTo>
                        <a:pt x="89" y="32"/>
                      </a:lnTo>
                      <a:lnTo>
                        <a:pt x="76" y="43"/>
                      </a:lnTo>
                      <a:lnTo>
                        <a:pt x="62" y="59"/>
                      </a:lnTo>
                      <a:lnTo>
                        <a:pt x="50" y="76"/>
                      </a:lnTo>
                      <a:lnTo>
                        <a:pt x="39" y="94"/>
                      </a:lnTo>
                      <a:lnTo>
                        <a:pt x="30" y="114"/>
                      </a:lnTo>
                      <a:lnTo>
                        <a:pt x="21" y="135"/>
                      </a:lnTo>
                      <a:lnTo>
                        <a:pt x="14" y="158"/>
                      </a:lnTo>
                      <a:lnTo>
                        <a:pt x="7" y="181"/>
                      </a:lnTo>
                      <a:lnTo>
                        <a:pt x="5" y="206"/>
                      </a:lnTo>
                      <a:lnTo>
                        <a:pt x="0" y="231"/>
                      </a:lnTo>
                      <a:lnTo>
                        <a:pt x="0" y="259"/>
                      </a:lnTo>
                      <a:lnTo>
                        <a:pt x="0" y="284"/>
                      </a:lnTo>
                      <a:lnTo>
                        <a:pt x="5" y="309"/>
                      </a:lnTo>
                      <a:lnTo>
                        <a:pt x="7" y="335"/>
                      </a:lnTo>
                      <a:lnTo>
                        <a:pt x="14" y="358"/>
                      </a:lnTo>
                      <a:lnTo>
                        <a:pt x="21" y="380"/>
                      </a:lnTo>
                      <a:lnTo>
                        <a:pt x="30" y="403"/>
                      </a:lnTo>
                      <a:lnTo>
                        <a:pt x="39" y="422"/>
                      </a:lnTo>
                      <a:lnTo>
                        <a:pt x="50" y="440"/>
                      </a:lnTo>
                      <a:lnTo>
                        <a:pt x="62" y="456"/>
                      </a:lnTo>
                      <a:lnTo>
                        <a:pt x="76" y="472"/>
                      </a:lnTo>
                      <a:lnTo>
                        <a:pt x="89" y="486"/>
                      </a:lnTo>
                      <a:lnTo>
                        <a:pt x="105" y="495"/>
                      </a:lnTo>
                      <a:lnTo>
                        <a:pt x="119" y="504"/>
                      </a:lnTo>
                      <a:lnTo>
                        <a:pt x="137" y="511"/>
                      </a:lnTo>
                      <a:lnTo>
                        <a:pt x="153" y="516"/>
                      </a:lnTo>
                      <a:lnTo>
                        <a:pt x="172" y="516"/>
                      </a:lnTo>
                      <a:lnTo>
                        <a:pt x="188" y="516"/>
                      </a:lnTo>
                      <a:lnTo>
                        <a:pt x="206" y="511"/>
                      </a:lnTo>
                      <a:lnTo>
                        <a:pt x="222" y="504"/>
                      </a:lnTo>
                      <a:lnTo>
                        <a:pt x="236" y="495"/>
                      </a:lnTo>
                      <a:lnTo>
                        <a:pt x="252" y="486"/>
                      </a:lnTo>
                      <a:lnTo>
                        <a:pt x="265" y="472"/>
                      </a:lnTo>
                      <a:lnTo>
                        <a:pt x="279" y="456"/>
                      </a:lnTo>
                      <a:lnTo>
                        <a:pt x="291" y="440"/>
                      </a:lnTo>
                      <a:lnTo>
                        <a:pt x="302" y="422"/>
                      </a:lnTo>
                      <a:lnTo>
                        <a:pt x="311" y="403"/>
                      </a:lnTo>
                      <a:lnTo>
                        <a:pt x="320" y="380"/>
                      </a:lnTo>
                      <a:lnTo>
                        <a:pt x="327" y="358"/>
                      </a:lnTo>
                      <a:lnTo>
                        <a:pt x="334" y="335"/>
                      </a:lnTo>
                      <a:lnTo>
                        <a:pt x="336" y="309"/>
                      </a:lnTo>
                      <a:lnTo>
                        <a:pt x="341" y="284"/>
                      </a:lnTo>
                      <a:lnTo>
                        <a:pt x="341" y="259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704" name="Freeform 13"/>
                <p:cNvSpPr>
                  <a:spLocks/>
                </p:cNvSpPr>
                <p:nvPr/>
              </p:nvSpPr>
              <p:spPr bwMode="auto">
                <a:xfrm>
                  <a:off x="1565" y="1963"/>
                  <a:ext cx="384" cy="392"/>
                </a:xfrm>
                <a:custGeom>
                  <a:avLst/>
                  <a:gdLst>
                    <a:gd name="T0" fmla="*/ 384 w 384"/>
                    <a:gd name="T1" fmla="*/ 174 h 392"/>
                    <a:gd name="T2" fmla="*/ 377 w 384"/>
                    <a:gd name="T3" fmla="*/ 137 h 392"/>
                    <a:gd name="T4" fmla="*/ 361 w 384"/>
                    <a:gd name="T5" fmla="*/ 101 h 392"/>
                    <a:gd name="T6" fmla="*/ 341 w 384"/>
                    <a:gd name="T7" fmla="*/ 71 h 392"/>
                    <a:gd name="T8" fmla="*/ 315 w 384"/>
                    <a:gd name="T9" fmla="*/ 43 h 392"/>
                    <a:gd name="T10" fmla="*/ 286 w 384"/>
                    <a:gd name="T11" fmla="*/ 23 h 392"/>
                    <a:gd name="T12" fmla="*/ 249 w 384"/>
                    <a:gd name="T13" fmla="*/ 7 h 392"/>
                    <a:gd name="T14" fmla="*/ 213 w 384"/>
                    <a:gd name="T15" fmla="*/ 0 h 392"/>
                    <a:gd name="T16" fmla="*/ 174 w 384"/>
                    <a:gd name="T17" fmla="*/ 0 h 392"/>
                    <a:gd name="T18" fmla="*/ 135 w 384"/>
                    <a:gd name="T19" fmla="*/ 7 h 392"/>
                    <a:gd name="T20" fmla="*/ 100 w 384"/>
                    <a:gd name="T21" fmla="*/ 23 h 392"/>
                    <a:gd name="T22" fmla="*/ 71 w 384"/>
                    <a:gd name="T23" fmla="*/ 43 h 392"/>
                    <a:gd name="T24" fmla="*/ 46 w 384"/>
                    <a:gd name="T25" fmla="*/ 71 h 392"/>
                    <a:gd name="T26" fmla="*/ 25 w 384"/>
                    <a:gd name="T27" fmla="*/ 101 h 392"/>
                    <a:gd name="T28" fmla="*/ 9 w 384"/>
                    <a:gd name="T29" fmla="*/ 137 h 392"/>
                    <a:gd name="T30" fmla="*/ 2 w 384"/>
                    <a:gd name="T31" fmla="*/ 174 h 392"/>
                    <a:gd name="T32" fmla="*/ 2 w 384"/>
                    <a:gd name="T33" fmla="*/ 215 h 392"/>
                    <a:gd name="T34" fmla="*/ 9 w 384"/>
                    <a:gd name="T35" fmla="*/ 252 h 392"/>
                    <a:gd name="T36" fmla="*/ 25 w 384"/>
                    <a:gd name="T37" fmla="*/ 289 h 392"/>
                    <a:gd name="T38" fmla="*/ 46 w 384"/>
                    <a:gd name="T39" fmla="*/ 318 h 392"/>
                    <a:gd name="T40" fmla="*/ 71 w 384"/>
                    <a:gd name="T41" fmla="*/ 346 h 392"/>
                    <a:gd name="T42" fmla="*/ 100 w 384"/>
                    <a:gd name="T43" fmla="*/ 367 h 392"/>
                    <a:gd name="T44" fmla="*/ 135 w 384"/>
                    <a:gd name="T45" fmla="*/ 383 h 392"/>
                    <a:gd name="T46" fmla="*/ 174 w 384"/>
                    <a:gd name="T47" fmla="*/ 389 h 392"/>
                    <a:gd name="T48" fmla="*/ 213 w 384"/>
                    <a:gd name="T49" fmla="*/ 389 h 392"/>
                    <a:gd name="T50" fmla="*/ 249 w 384"/>
                    <a:gd name="T51" fmla="*/ 383 h 392"/>
                    <a:gd name="T52" fmla="*/ 286 w 384"/>
                    <a:gd name="T53" fmla="*/ 367 h 392"/>
                    <a:gd name="T54" fmla="*/ 315 w 384"/>
                    <a:gd name="T55" fmla="*/ 346 h 392"/>
                    <a:gd name="T56" fmla="*/ 341 w 384"/>
                    <a:gd name="T57" fmla="*/ 318 h 392"/>
                    <a:gd name="T58" fmla="*/ 361 w 384"/>
                    <a:gd name="T59" fmla="*/ 289 h 392"/>
                    <a:gd name="T60" fmla="*/ 377 w 384"/>
                    <a:gd name="T61" fmla="*/ 252 h 392"/>
                    <a:gd name="T62" fmla="*/ 384 w 384"/>
                    <a:gd name="T63" fmla="*/ 215 h 39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84"/>
                    <a:gd name="T97" fmla="*/ 0 h 392"/>
                    <a:gd name="T98" fmla="*/ 384 w 384"/>
                    <a:gd name="T99" fmla="*/ 392 h 39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84" h="392">
                      <a:moveTo>
                        <a:pt x="384" y="195"/>
                      </a:moveTo>
                      <a:lnTo>
                        <a:pt x="384" y="174"/>
                      </a:lnTo>
                      <a:lnTo>
                        <a:pt x="382" y="156"/>
                      </a:lnTo>
                      <a:lnTo>
                        <a:pt x="377" y="137"/>
                      </a:lnTo>
                      <a:lnTo>
                        <a:pt x="370" y="119"/>
                      </a:lnTo>
                      <a:lnTo>
                        <a:pt x="361" y="101"/>
                      </a:lnTo>
                      <a:lnTo>
                        <a:pt x="352" y="85"/>
                      </a:lnTo>
                      <a:lnTo>
                        <a:pt x="341" y="71"/>
                      </a:lnTo>
                      <a:lnTo>
                        <a:pt x="329" y="57"/>
                      </a:lnTo>
                      <a:lnTo>
                        <a:pt x="315" y="43"/>
                      </a:lnTo>
                      <a:lnTo>
                        <a:pt x="299" y="32"/>
                      </a:lnTo>
                      <a:lnTo>
                        <a:pt x="286" y="23"/>
                      </a:lnTo>
                      <a:lnTo>
                        <a:pt x="267" y="14"/>
                      </a:lnTo>
                      <a:lnTo>
                        <a:pt x="249" y="7"/>
                      </a:lnTo>
                      <a:lnTo>
                        <a:pt x="231" y="2"/>
                      </a:lnTo>
                      <a:lnTo>
                        <a:pt x="213" y="0"/>
                      </a:lnTo>
                      <a:lnTo>
                        <a:pt x="192" y="0"/>
                      </a:lnTo>
                      <a:lnTo>
                        <a:pt x="174" y="0"/>
                      </a:lnTo>
                      <a:lnTo>
                        <a:pt x="155" y="2"/>
                      </a:lnTo>
                      <a:lnTo>
                        <a:pt x="135" y="7"/>
                      </a:lnTo>
                      <a:lnTo>
                        <a:pt x="119" y="14"/>
                      </a:lnTo>
                      <a:lnTo>
                        <a:pt x="100" y="23"/>
                      </a:lnTo>
                      <a:lnTo>
                        <a:pt x="87" y="32"/>
                      </a:lnTo>
                      <a:lnTo>
                        <a:pt x="71" y="43"/>
                      </a:lnTo>
                      <a:lnTo>
                        <a:pt x="57" y="57"/>
                      </a:lnTo>
                      <a:lnTo>
                        <a:pt x="46" y="71"/>
                      </a:lnTo>
                      <a:lnTo>
                        <a:pt x="34" y="85"/>
                      </a:lnTo>
                      <a:lnTo>
                        <a:pt x="25" y="101"/>
                      </a:lnTo>
                      <a:lnTo>
                        <a:pt x="16" y="119"/>
                      </a:lnTo>
                      <a:lnTo>
                        <a:pt x="9" y="137"/>
                      </a:lnTo>
                      <a:lnTo>
                        <a:pt x="4" y="156"/>
                      </a:lnTo>
                      <a:lnTo>
                        <a:pt x="2" y="174"/>
                      </a:lnTo>
                      <a:lnTo>
                        <a:pt x="0" y="195"/>
                      </a:lnTo>
                      <a:lnTo>
                        <a:pt x="2" y="215"/>
                      </a:lnTo>
                      <a:lnTo>
                        <a:pt x="4" y="234"/>
                      </a:lnTo>
                      <a:lnTo>
                        <a:pt x="9" y="252"/>
                      </a:lnTo>
                      <a:lnTo>
                        <a:pt x="16" y="270"/>
                      </a:lnTo>
                      <a:lnTo>
                        <a:pt x="25" y="289"/>
                      </a:lnTo>
                      <a:lnTo>
                        <a:pt x="34" y="305"/>
                      </a:lnTo>
                      <a:lnTo>
                        <a:pt x="46" y="318"/>
                      </a:lnTo>
                      <a:lnTo>
                        <a:pt x="57" y="332"/>
                      </a:lnTo>
                      <a:lnTo>
                        <a:pt x="71" y="346"/>
                      </a:lnTo>
                      <a:lnTo>
                        <a:pt x="87" y="357"/>
                      </a:lnTo>
                      <a:lnTo>
                        <a:pt x="100" y="367"/>
                      </a:lnTo>
                      <a:lnTo>
                        <a:pt x="119" y="376"/>
                      </a:lnTo>
                      <a:lnTo>
                        <a:pt x="135" y="383"/>
                      </a:lnTo>
                      <a:lnTo>
                        <a:pt x="155" y="387"/>
                      </a:lnTo>
                      <a:lnTo>
                        <a:pt x="174" y="389"/>
                      </a:lnTo>
                      <a:lnTo>
                        <a:pt x="192" y="392"/>
                      </a:lnTo>
                      <a:lnTo>
                        <a:pt x="213" y="389"/>
                      </a:lnTo>
                      <a:lnTo>
                        <a:pt x="231" y="387"/>
                      </a:lnTo>
                      <a:lnTo>
                        <a:pt x="249" y="383"/>
                      </a:lnTo>
                      <a:lnTo>
                        <a:pt x="267" y="376"/>
                      </a:lnTo>
                      <a:lnTo>
                        <a:pt x="286" y="367"/>
                      </a:lnTo>
                      <a:lnTo>
                        <a:pt x="299" y="357"/>
                      </a:lnTo>
                      <a:lnTo>
                        <a:pt x="315" y="346"/>
                      </a:lnTo>
                      <a:lnTo>
                        <a:pt x="329" y="332"/>
                      </a:lnTo>
                      <a:lnTo>
                        <a:pt x="341" y="318"/>
                      </a:lnTo>
                      <a:lnTo>
                        <a:pt x="352" y="305"/>
                      </a:lnTo>
                      <a:lnTo>
                        <a:pt x="361" y="289"/>
                      </a:lnTo>
                      <a:lnTo>
                        <a:pt x="370" y="270"/>
                      </a:lnTo>
                      <a:lnTo>
                        <a:pt x="377" y="252"/>
                      </a:lnTo>
                      <a:lnTo>
                        <a:pt x="382" y="234"/>
                      </a:lnTo>
                      <a:lnTo>
                        <a:pt x="384" y="215"/>
                      </a:lnTo>
                      <a:lnTo>
                        <a:pt x="384" y="195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705" name="Freeform 127"/>
                <p:cNvSpPr>
                  <a:spLocks/>
                </p:cNvSpPr>
                <p:nvPr/>
              </p:nvSpPr>
              <p:spPr bwMode="auto">
                <a:xfrm>
                  <a:off x="1581" y="2485"/>
                  <a:ext cx="84" cy="85"/>
                </a:xfrm>
                <a:custGeom>
                  <a:avLst/>
                  <a:gdLst>
                    <a:gd name="T0" fmla="*/ 84 w 84"/>
                    <a:gd name="T1" fmla="*/ 44 h 85"/>
                    <a:gd name="T2" fmla="*/ 84 w 84"/>
                    <a:gd name="T3" fmla="*/ 35 h 85"/>
                    <a:gd name="T4" fmla="*/ 82 w 84"/>
                    <a:gd name="T5" fmla="*/ 26 h 85"/>
                    <a:gd name="T6" fmla="*/ 78 w 84"/>
                    <a:gd name="T7" fmla="*/ 19 h 85"/>
                    <a:gd name="T8" fmla="*/ 73 w 84"/>
                    <a:gd name="T9" fmla="*/ 14 h 85"/>
                    <a:gd name="T10" fmla="*/ 66 w 84"/>
                    <a:gd name="T11" fmla="*/ 7 h 85"/>
                    <a:gd name="T12" fmla="*/ 59 w 84"/>
                    <a:gd name="T13" fmla="*/ 5 h 85"/>
                    <a:gd name="T14" fmla="*/ 52 w 84"/>
                    <a:gd name="T15" fmla="*/ 3 h 85"/>
                    <a:gd name="T16" fmla="*/ 43 w 84"/>
                    <a:gd name="T17" fmla="*/ 0 h 85"/>
                    <a:gd name="T18" fmla="*/ 34 w 84"/>
                    <a:gd name="T19" fmla="*/ 3 h 85"/>
                    <a:gd name="T20" fmla="*/ 27 w 84"/>
                    <a:gd name="T21" fmla="*/ 5 h 85"/>
                    <a:gd name="T22" fmla="*/ 20 w 84"/>
                    <a:gd name="T23" fmla="*/ 7 h 85"/>
                    <a:gd name="T24" fmla="*/ 14 w 84"/>
                    <a:gd name="T25" fmla="*/ 14 h 85"/>
                    <a:gd name="T26" fmla="*/ 7 w 84"/>
                    <a:gd name="T27" fmla="*/ 19 h 85"/>
                    <a:gd name="T28" fmla="*/ 4 w 84"/>
                    <a:gd name="T29" fmla="*/ 26 h 85"/>
                    <a:gd name="T30" fmla="*/ 2 w 84"/>
                    <a:gd name="T31" fmla="*/ 35 h 85"/>
                    <a:gd name="T32" fmla="*/ 0 w 84"/>
                    <a:gd name="T33" fmla="*/ 44 h 85"/>
                    <a:gd name="T34" fmla="*/ 2 w 84"/>
                    <a:gd name="T35" fmla="*/ 51 h 85"/>
                    <a:gd name="T36" fmla="*/ 4 w 84"/>
                    <a:gd name="T37" fmla="*/ 60 h 85"/>
                    <a:gd name="T38" fmla="*/ 7 w 84"/>
                    <a:gd name="T39" fmla="*/ 67 h 85"/>
                    <a:gd name="T40" fmla="*/ 14 w 84"/>
                    <a:gd name="T41" fmla="*/ 74 h 85"/>
                    <a:gd name="T42" fmla="*/ 20 w 84"/>
                    <a:gd name="T43" fmla="*/ 78 h 85"/>
                    <a:gd name="T44" fmla="*/ 27 w 84"/>
                    <a:gd name="T45" fmla="*/ 83 h 85"/>
                    <a:gd name="T46" fmla="*/ 34 w 84"/>
                    <a:gd name="T47" fmla="*/ 85 h 85"/>
                    <a:gd name="T48" fmla="*/ 43 w 84"/>
                    <a:gd name="T49" fmla="*/ 85 h 85"/>
                    <a:gd name="T50" fmla="*/ 52 w 84"/>
                    <a:gd name="T51" fmla="*/ 85 h 85"/>
                    <a:gd name="T52" fmla="*/ 59 w 84"/>
                    <a:gd name="T53" fmla="*/ 83 h 85"/>
                    <a:gd name="T54" fmla="*/ 66 w 84"/>
                    <a:gd name="T55" fmla="*/ 78 h 85"/>
                    <a:gd name="T56" fmla="*/ 73 w 84"/>
                    <a:gd name="T57" fmla="*/ 74 h 85"/>
                    <a:gd name="T58" fmla="*/ 78 w 84"/>
                    <a:gd name="T59" fmla="*/ 67 h 85"/>
                    <a:gd name="T60" fmla="*/ 82 w 84"/>
                    <a:gd name="T61" fmla="*/ 60 h 85"/>
                    <a:gd name="T62" fmla="*/ 84 w 84"/>
                    <a:gd name="T63" fmla="*/ 51 h 85"/>
                    <a:gd name="T64" fmla="*/ 84 w 84"/>
                    <a:gd name="T65" fmla="*/ 44 h 8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4"/>
                    <a:gd name="T100" fmla="*/ 0 h 85"/>
                    <a:gd name="T101" fmla="*/ 84 w 84"/>
                    <a:gd name="T102" fmla="*/ 85 h 8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4" h="85">
                      <a:moveTo>
                        <a:pt x="84" y="44"/>
                      </a:moveTo>
                      <a:lnTo>
                        <a:pt x="84" y="35"/>
                      </a:lnTo>
                      <a:lnTo>
                        <a:pt x="82" y="26"/>
                      </a:lnTo>
                      <a:lnTo>
                        <a:pt x="78" y="19"/>
                      </a:lnTo>
                      <a:lnTo>
                        <a:pt x="73" y="14"/>
                      </a:lnTo>
                      <a:lnTo>
                        <a:pt x="66" y="7"/>
                      </a:lnTo>
                      <a:lnTo>
                        <a:pt x="59" y="5"/>
                      </a:lnTo>
                      <a:lnTo>
                        <a:pt x="52" y="3"/>
                      </a:lnTo>
                      <a:lnTo>
                        <a:pt x="43" y="0"/>
                      </a:lnTo>
                      <a:lnTo>
                        <a:pt x="34" y="3"/>
                      </a:lnTo>
                      <a:lnTo>
                        <a:pt x="27" y="5"/>
                      </a:lnTo>
                      <a:lnTo>
                        <a:pt x="20" y="7"/>
                      </a:lnTo>
                      <a:lnTo>
                        <a:pt x="14" y="14"/>
                      </a:lnTo>
                      <a:lnTo>
                        <a:pt x="7" y="19"/>
                      </a:lnTo>
                      <a:lnTo>
                        <a:pt x="4" y="26"/>
                      </a:lnTo>
                      <a:lnTo>
                        <a:pt x="2" y="35"/>
                      </a:lnTo>
                      <a:lnTo>
                        <a:pt x="0" y="44"/>
                      </a:lnTo>
                      <a:lnTo>
                        <a:pt x="2" y="51"/>
                      </a:lnTo>
                      <a:lnTo>
                        <a:pt x="4" y="60"/>
                      </a:lnTo>
                      <a:lnTo>
                        <a:pt x="7" y="67"/>
                      </a:lnTo>
                      <a:lnTo>
                        <a:pt x="14" y="74"/>
                      </a:lnTo>
                      <a:lnTo>
                        <a:pt x="20" y="78"/>
                      </a:lnTo>
                      <a:lnTo>
                        <a:pt x="27" y="83"/>
                      </a:lnTo>
                      <a:lnTo>
                        <a:pt x="34" y="85"/>
                      </a:lnTo>
                      <a:lnTo>
                        <a:pt x="43" y="85"/>
                      </a:lnTo>
                      <a:lnTo>
                        <a:pt x="52" y="85"/>
                      </a:lnTo>
                      <a:lnTo>
                        <a:pt x="59" y="83"/>
                      </a:lnTo>
                      <a:lnTo>
                        <a:pt x="66" y="78"/>
                      </a:lnTo>
                      <a:lnTo>
                        <a:pt x="73" y="74"/>
                      </a:lnTo>
                      <a:lnTo>
                        <a:pt x="78" y="67"/>
                      </a:lnTo>
                      <a:lnTo>
                        <a:pt x="82" y="60"/>
                      </a:lnTo>
                      <a:lnTo>
                        <a:pt x="84" y="51"/>
                      </a:lnTo>
                      <a:lnTo>
                        <a:pt x="84" y="4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706" name="Freeform 128"/>
                <p:cNvSpPr>
                  <a:spLocks/>
                </p:cNvSpPr>
                <p:nvPr/>
              </p:nvSpPr>
              <p:spPr bwMode="auto">
                <a:xfrm>
                  <a:off x="1560" y="2579"/>
                  <a:ext cx="85" cy="85"/>
                </a:xfrm>
                <a:custGeom>
                  <a:avLst/>
                  <a:gdLst>
                    <a:gd name="T0" fmla="*/ 85 w 85"/>
                    <a:gd name="T1" fmla="*/ 44 h 85"/>
                    <a:gd name="T2" fmla="*/ 85 w 85"/>
                    <a:gd name="T3" fmla="*/ 35 h 85"/>
                    <a:gd name="T4" fmla="*/ 80 w 85"/>
                    <a:gd name="T5" fmla="*/ 26 h 85"/>
                    <a:gd name="T6" fmla="*/ 78 w 85"/>
                    <a:gd name="T7" fmla="*/ 19 h 85"/>
                    <a:gd name="T8" fmla="*/ 71 w 85"/>
                    <a:gd name="T9" fmla="*/ 14 h 85"/>
                    <a:gd name="T10" fmla="*/ 67 w 85"/>
                    <a:gd name="T11" fmla="*/ 7 h 85"/>
                    <a:gd name="T12" fmla="*/ 57 w 85"/>
                    <a:gd name="T13" fmla="*/ 5 h 85"/>
                    <a:gd name="T14" fmla="*/ 51 w 85"/>
                    <a:gd name="T15" fmla="*/ 3 h 85"/>
                    <a:gd name="T16" fmla="*/ 41 w 85"/>
                    <a:gd name="T17" fmla="*/ 0 h 85"/>
                    <a:gd name="T18" fmla="*/ 35 w 85"/>
                    <a:gd name="T19" fmla="*/ 3 h 85"/>
                    <a:gd name="T20" fmla="*/ 25 w 85"/>
                    <a:gd name="T21" fmla="*/ 5 h 85"/>
                    <a:gd name="T22" fmla="*/ 19 w 85"/>
                    <a:gd name="T23" fmla="*/ 7 h 85"/>
                    <a:gd name="T24" fmla="*/ 12 w 85"/>
                    <a:gd name="T25" fmla="*/ 14 h 85"/>
                    <a:gd name="T26" fmla="*/ 7 w 85"/>
                    <a:gd name="T27" fmla="*/ 19 h 85"/>
                    <a:gd name="T28" fmla="*/ 3 w 85"/>
                    <a:gd name="T29" fmla="*/ 26 h 85"/>
                    <a:gd name="T30" fmla="*/ 0 w 85"/>
                    <a:gd name="T31" fmla="*/ 35 h 85"/>
                    <a:gd name="T32" fmla="*/ 0 w 85"/>
                    <a:gd name="T33" fmla="*/ 44 h 85"/>
                    <a:gd name="T34" fmla="*/ 0 w 85"/>
                    <a:gd name="T35" fmla="*/ 51 h 85"/>
                    <a:gd name="T36" fmla="*/ 3 w 85"/>
                    <a:gd name="T37" fmla="*/ 60 h 85"/>
                    <a:gd name="T38" fmla="*/ 7 w 85"/>
                    <a:gd name="T39" fmla="*/ 67 h 85"/>
                    <a:gd name="T40" fmla="*/ 12 w 85"/>
                    <a:gd name="T41" fmla="*/ 74 h 85"/>
                    <a:gd name="T42" fmla="*/ 19 w 85"/>
                    <a:gd name="T43" fmla="*/ 78 h 85"/>
                    <a:gd name="T44" fmla="*/ 25 w 85"/>
                    <a:gd name="T45" fmla="*/ 83 h 85"/>
                    <a:gd name="T46" fmla="*/ 35 w 85"/>
                    <a:gd name="T47" fmla="*/ 85 h 85"/>
                    <a:gd name="T48" fmla="*/ 41 w 85"/>
                    <a:gd name="T49" fmla="*/ 85 h 85"/>
                    <a:gd name="T50" fmla="*/ 51 w 85"/>
                    <a:gd name="T51" fmla="*/ 85 h 85"/>
                    <a:gd name="T52" fmla="*/ 57 w 85"/>
                    <a:gd name="T53" fmla="*/ 83 h 85"/>
                    <a:gd name="T54" fmla="*/ 67 w 85"/>
                    <a:gd name="T55" fmla="*/ 78 h 85"/>
                    <a:gd name="T56" fmla="*/ 71 w 85"/>
                    <a:gd name="T57" fmla="*/ 74 h 85"/>
                    <a:gd name="T58" fmla="*/ 78 w 85"/>
                    <a:gd name="T59" fmla="*/ 67 h 85"/>
                    <a:gd name="T60" fmla="*/ 80 w 85"/>
                    <a:gd name="T61" fmla="*/ 60 h 85"/>
                    <a:gd name="T62" fmla="*/ 85 w 85"/>
                    <a:gd name="T63" fmla="*/ 51 h 85"/>
                    <a:gd name="T64" fmla="*/ 85 w 85"/>
                    <a:gd name="T65" fmla="*/ 44 h 8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5"/>
                    <a:gd name="T100" fmla="*/ 0 h 85"/>
                    <a:gd name="T101" fmla="*/ 85 w 85"/>
                    <a:gd name="T102" fmla="*/ 85 h 8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5" h="85">
                      <a:moveTo>
                        <a:pt x="85" y="44"/>
                      </a:moveTo>
                      <a:lnTo>
                        <a:pt x="85" y="35"/>
                      </a:lnTo>
                      <a:lnTo>
                        <a:pt x="80" y="26"/>
                      </a:lnTo>
                      <a:lnTo>
                        <a:pt x="78" y="19"/>
                      </a:lnTo>
                      <a:lnTo>
                        <a:pt x="71" y="14"/>
                      </a:lnTo>
                      <a:lnTo>
                        <a:pt x="67" y="7"/>
                      </a:lnTo>
                      <a:lnTo>
                        <a:pt x="57" y="5"/>
                      </a:lnTo>
                      <a:lnTo>
                        <a:pt x="51" y="3"/>
                      </a:lnTo>
                      <a:lnTo>
                        <a:pt x="41" y="0"/>
                      </a:lnTo>
                      <a:lnTo>
                        <a:pt x="35" y="3"/>
                      </a:lnTo>
                      <a:lnTo>
                        <a:pt x="25" y="5"/>
                      </a:lnTo>
                      <a:lnTo>
                        <a:pt x="19" y="7"/>
                      </a:lnTo>
                      <a:lnTo>
                        <a:pt x="12" y="14"/>
                      </a:lnTo>
                      <a:lnTo>
                        <a:pt x="7" y="19"/>
                      </a:lnTo>
                      <a:lnTo>
                        <a:pt x="3" y="26"/>
                      </a:lnTo>
                      <a:lnTo>
                        <a:pt x="0" y="35"/>
                      </a:lnTo>
                      <a:lnTo>
                        <a:pt x="0" y="44"/>
                      </a:lnTo>
                      <a:lnTo>
                        <a:pt x="0" y="51"/>
                      </a:lnTo>
                      <a:lnTo>
                        <a:pt x="3" y="60"/>
                      </a:lnTo>
                      <a:lnTo>
                        <a:pt x="7" y="67"/>
                      </a:lnTo>
                      <a:lnTo>
                        <a:pt x="12" y="74"/>
                      </a:lnTo>
                      <a:lnTo>
                        <a:pt x="19" y="78"/>
                      </a:lnTo>
                      <a:lnTo>
                        <a:pt x="25" y="83"/>
                      </a:lnTo>
                      <a:lnTo>
                        <a:pt x="35" y="85"/>
                      </a:lnTo>
                      <a:lnTo>
                        <a:pt x="41" y="85"/>
                      </a:lnTo>
                      <a:lnTo>
                        <a:pt x="51" y="85"/>
                      </a:lnTo>
                      <a:lnTo>
                        <a:pt x="57" y="83"/>
                      </a:lnTo>
                      <a:lnTo>
                        <a:pt x="67" y="78"/>
                      </a:lnTo>
                      <a:lnTo>
                        <a:pt x="71" y="74"/>
                      </a:lnTo>
                      <a:lnTo>
                        <a:pt x="78" y="67"/>
                      </a:lnTo>
                      <a:lnTo>
                        <a:pt x="80" y="60"/>
                      </a:lnTo>
                      <a:lnTo>
                        <a:pt x="85" y="51"/>
                      </a:lnTo>
                      <a:lnTo>
                        <a:pt x="85" y="4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707" name="Freeform 129"/>
                <p:cNvSpPr>
                  <a:spLocks/>
                </p:cNvSpPr>
                <p:nvPr/>
              </p:nvSpPr>
              <p:spPr bwMode="auto">
                <a:xfrm>
                  <a:off x="1684" y="2579"/>
                  <a:ext cx="84" cy="85"/>
                </a:xfrm>
                <a:custGeom>
                  <a:avLst/>
                  <a:gdLst>
                    <a:gd name="T0" fmla="*/ 84 w 84"/>
                    <a:gd name="T1" fmla="*/ 44 h 85"/>
                    <a:gd name="T2" fmla="*/ 82 w 84"/>
                    <a:gd name="T3" fmla="*/ 35 h 85"/>
                    <a:gd name="T4" fmla="*/ 80 w 84"/>
                    <a:gd name="T5" fmla="*/ 26 h 85"/>
                    <a:gd name="T6" fmla="*/ 78 w 84"/>
                    <a:gd name="T7" fmla="*/ 19 h 85"/>
                    <a:gd name="T8" fmla="*/ 71 w 84"/>
                    <a:gd name="T9" fmla="*/ 14 h 85"/>
                    <a:gd name="T10" fmla="*/ 66 w 84"/>
                    <a:gd name="T11" fmla="*/ 7 h 85"/>
                    <a:gd name="T12" fmla="*/ 57 w 84"/>
                    <a:gd name="T13" fmla="*/ 5 h 85"/>
                    <a:gd name="T14" fmla="*/ 50 w 84"/>
                    <a:gd name="T15" fmla="*/ 3 h 85"/>
                    <a:gd name="T16" fmla="*/ 41 w 84"/>
                    <a:gd name="T17" fmla="*/ 0 h 85"/>
                    <a:gd name="T18" fmla="*/ 34 w 84"/>
                    <a:gd name="T19" fmla="*/ 3 h 85"/>
                    <a:gd name="T20" fmla="*/ 25 w 84"/>
                    <a:gd name="T21" fmla="*/ 5 h 85"/>
                    <a:gd name="T22" fmla="*/ 18 w 84"/>
                    <a:gd name="T23" fmla="*/ 7 h 85"/>
                    <a:gd name="T24" fmla="*/ 11 w 84"/>
                    <a:gd name="T25" fmla="*/ 14 h 85"/>
                    <a:gd name="T26" fmla="*/ 7 w 84"/>
                    <a:gd name="T27" fmla="*/ 19 h 85"/>
                    <a:gd name="T28" fmla="*/ 2 w 84"/>
                    <a:gd name="T29" fmla="*/ 26 h 85"/>
                    <a:gd name="T30" fmla="*/ 0 w 84"/>
                    <a:gd name="T31" fmla="*/ 35 h 85"/>
                    <a:gd name="T32" fmla="*/ 0 w 84"/>
                    <a:gd name="T33" fmla="*/ 44 h 85"/>
                    <a:gd name="T34" fmla="*/ 0 w 84"/>
                    <a:gd name="T35" fmla="*/ 51 h 85"/>
                    <a:gd name="T36" fmla="*/ 2 w 84"/>
                    <a:gd name="T37" fmla="*/ 60 h 85"/>
                    <a:gd name="T38" fmla="*/ 7 w 84"/>
                    <a:gd name="T39" fmla="*/ 67 h 85"/>
                    <a:gd name="T40" fmla="*/ 11 w 84"/>
                    <a:gd name="T41" fmla="*/ 74 h 85"/>
                    <a:gd name="T42" fmla="*/ 18 w 84"/>
                    <a:gd name="T43" fmla="*/ 78 h 85"/>
                    <a:gd name="T44" fmla="*/ 25 w 84"/>
                    <a:gd name="T45" fmla="*/ 83 h 85"/>
                    <a:gd name="T46" fmla="*/ 34 w 84"/>
                    <a:gd name="T47" fmla="*/ 85 h 85"/>
                    <a:gd name="T48" fmla="*/ 41 w 84"/>
                    <a:gd name="T49" fmla="*/ 85 h 85"/>
                    <a:gd name="T50" fmla="*/ 50 w 84"/>
                    <a:gd name="T51" fmla="*/ 85 h 85"/>
                    <a:gd name="T52" fmla="*/ 57 w 84"/>
                    <a:gd name="T53" fmla="*/ 83 h 85"/>
                    <a:gd name="T54" fmla="*/ 66 w 84"/>
                    <a:gd name="T55" fmla="*/ 78 h 85"/>
                    <a:gd name="T56" fmla="*/ 71 w 84"/>
                    <a:gd name="T57" fmla="*/ 74 h 85"/>
                    <a:gd name="T58" fmla="*/ 78 w 84"/>
                    <a:gd name="T59" fmla="*/ 67 h 85"/>
                    <a:gd name="T60" fmla="*/ 80 w 84"/>
                    <a:gd name="T61" fmla="*/ 60 h 85"/>
                    <a:gd name="T62" fmla="*/ 82 w 84"/>
                    <a:gd name="T63" fmla="*/ 51 h 85"/>
                    <a:gd name="T64" fmla="*/ 84 w 84"/>
                    <a:gd name="T65" fmla="*/ 44 h 8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4"/>
                    <a:gd name="T100" fmla="*/ 0 h 85"/>
                    <a:gd name="T101" fmla="*/ 84 w 84"/>
                    <a:gd name="T102" fmla="*/ 85 h 8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4" h="85">
                      <a:moveTo>
                        <a:pt x="84" y="44"/>
                      </a:moveTo>
                      <a:lnTo>
                        <a:pt x="82" y="35"/>
                      </a:lnTo>
                      <a:lnTo>
                        <a:pt x="80" y="26"/>
                      </a:lnTo>
                      <a:lnTo>
                        <a:pt x="78" y="19"/>
                      </a:lnTo>
                      <a:lnTo>
                        <a:pt x="71" y="14"/>
                      </a:lnTo>
                      <a:lnTo>
                        <a:pt x="66" y="7"/>
                      </a:lnTo>
                      <a:lnTo>
                        <a:pt x="57" y="5"/>
                      </a:lnTo>
                      <a:lnTo>
                        <a:pt x="50" y="3"/>
                      </a:lnTo>
                      <a:lnTo>
                        <a:pt x="41" y="0"/>
                      </a:lnTo>
                      <a:lnTo>
                        <a:pt x="34" y="3"/>
                      </a:lnTo>
                      <a:lnTo>
                        <a:pt x="25" y="5"/>
                      </a:lnTo>
                      <a:lnTo>
                        <a:pt x="18" y="7"/>
                      </a:lnTo>
                      <a:lnTo>
                        <a:pt x="11" y="14"/>
                      </a:lnTo>
                      <a:lnTo>
                        <a:pt x="7" y="19"/>
                      </a:lnTo>
                      <a:lnTo>
                        <a:pt x="2" y="26"/>
                      </a:lnTo>
                      <a:lnTo>
                        <a:pt x="0" y="35"/>
                      </a:lnTo>
                      <a:lnTo>
                        <a:pt x="0" y="44"/>
                      </a:lnTo>
                      <a:lnTo>
                        <a:pt x="0" y="51"/>
                      </a:lnTo>
                      <a:lnTo>
                        <a:pt x="2" y="60"/>
                      </a:lnTo>
                      <a:lnTo>
                        <a:pt x="7" y="67"/>
                      </a:lnTo>
                      <a:lnTo>
                        <a:pt x="11" y="74"/>
                      </a:lnTo>
                      <a:lnTo>
                        <a:pt x="18" y="78"/>
                      </a:lnTo>
                      <a:lnTo>
                        <a:pt x="25" y="83"/>
                      </a:lnTo>
                      <a:lnTo>
                        <a:pt x="34" y="85"/>
                      </a:lnTo>
                      <a:lnTo>
                        <a:pt x="41" y="85"/>
                      </a:lnTo>
                      <a:lnTo>
                        <a:pt x="50" y="85"/>
                      </a:lnTo>
                      <a:lnTo>
                        <a:pt x="57" y="83"/>
                      </a:lnTo>
                      <a:lnTo>
                        <a:pt x="66" y="78"/>
                      </a:lnTo>
                      <a:lnTo>
                        <a:pt x="71" y="74"/>
                      </a:lnTo>
                      <a:lnTo>
                        <a:pt x="78" y="67"/>
                      </a:lnTo>
                      <a:lnTo>
                        <a:pt x="80" y="60"/>
                      </a:lnTo>
                      <a:lnTo>
                        <a:pt x="82" y="51"/>
                      </a:lnTo>
                      <a:lnTo>
                        <a:pt x="84" y="4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708" name="Freeform 130"/>
                <p:cNvSpPr>
                  <a:spLocks/>
                </p:cNvSpPr>
                <p:nvPr/>
              </p:nvSpPr>
              <p:spPr bwMode="auto">
                <a:xfrm>
                  <a:off x="1684" y="2465"/>
                  <a:ext cx="84" cy="85"/>
                </a:xfrm>
                <a:custGeom>
                  <a:avLst/>
                  <a:gdLst>
                    <a:gd name="T0" fmla="*/ 84 w 84"/>
                    <a:gd name="T1" fmla="*/ 41 h 85"/>
                    <a:gd name="T2" fmla="*/ 82 w 84"/>
                    <a:gd name="T3" fmla="*/ 32 h 85"/>
                    <a:gd name="T4" fmla="*/ 80 w 84"/>
                    <a:gd name="T5" fmla="*/ 25 h 85"/>
                    <a:gd name="T6" fmla="*/ 78 w 84"/>
                    <a:gd name="T7" fmla="*/ 18 h 85"/>
                    <a:gd name="T8" fmla="*/ 71 w 84"/>
                    <a:gd name="T9" fmla="*/ 11 h 85"/>
                    <a:gd name="T10" fmla="*/ 66 w 84"/>
                    <a:gd name="T11" fmla="*/ 7 h 85"/>
                    <a:gd name="T12" fmla="*/ 57 w 84"/>
                    <a:gd name="T13" fmla="*/ 2 h 85"/>
                    <a:gd name="T14" fmla="*/ 50 w 84"/>
                    <a:gd name="T15" fmla="*/ 0 h 85"/>
                    <a:gd name="T16" fmla="*/ 41 w 84"/>
                    <a:gd name="T17" fmla="*/ 0 h 85"/>
                    <a:gd name="T18" fmla="*/ 34 w 84"/>
                    <a:gd name="T19" fmla="*/ 0 h 85"/>
                    <a:gd name="T20" fmla="*/ 25 w 84"/>
                    <a:gd name="T21" fmla="*/ 2 h 85"/>
                    <a:gd name="T22" fmla="*/ 18 w 84"/>
                    <a:gd name="T23" fmla="*/ 7 h 85"/>
                    <a:gd name="T24" fmla="*/ 11 w 84"/>
                    <a:gd name="T25" fmla="*/ 11 h 85"/>
                    <a:gd name="T26" fmla="*/ 7 w 84"/>
                    <a:gd name="T27" fmla="*/ 18 h 85"/>
                    <a:gd name="T28" fmla="*/ 2 w 84"/>
                    <a:gd name="T29" fmla="*/ 25 h 85"/>
                    <a:gd name="T30" fmla="*/ 0 w 84"/>
                    <a:gd name="T31" fmla="*/ 32 h 85"/>
                    <a:gd name="T32" fmla="*/ 0 w 84"/>
                    <a:gd name="T33" fmla="*/ 41 h 85"/>
                    <a:gd name="T34" fmla="*/ 0 w 84"/>
                    <a:gd name="T35" fmla="*/ 50 h 85"/>
                    <a:gd name="T36" fmla="*/ 2 w 84"/>
                    <a:gd name="T37" fmla="*/ 57 h 85"/>
                    <a:gd name="T38" fmla="*/ 7 w 84"/>
                    <a:gd name="T39" fmla="*/ 64 h 85"/>
                    <a:gd name="T40" fmla="*/ 11 w 84"/>
                    <a:gd name="T41" fmla="*/ 71 h 85"/>
                    <a:gd name="T42" fmla="*/ 18 w 84"/>
                    <a:gd name="T43" fmla="*/ 75 h 85"/>
                    <a:gd name="T44" fmla="*/ 25 w 84"/>
                    <a:gd name="T45" fmla="*/ 80 h 85"/>
                    <a:gd name="T46" fmla="*/ 34 w 84"/>
                    <a:gd name="T47" fmla="*/ 82 h 85"/>
                    <a:gd name="T48" fmla="*/ 41 w 84"/>
                    <a:gd name="T49" fmla="*/ 85 h 85"/>
                    <a:gd name="T50" fmla="*/ 50 w 84"/>
                    <a:gd name="T51" fmla="*/ 82 h 85"/>
                    <a:gd name="T52" fmla="*/ 57 w 84"/>
                    <a:gd name="T53" fmla="*/ 80 h 85"/>
                    <a:gd name="T54" fmla="*/ 66 w 84"/>
                    <a:gd name="T55" fmla="*/ 75 h 85"/>
                    <a:gd name="T56" fmla="*/ 71 w 84"/>
                    <a:gd name="T57" fmla="*/ 71 h 85"/>
                    <a:gd name="T58" fmla="*/ 78 w 84"/>
                    <a:gd name="T59" fmla="*/ 64 h 85"/>
                    <a:gd name="T60" fmla="*/ 80 w 84"/>
                    <a:gd name="T61" fmla="*/ 57 h 85"/>
                    <a:gd name="T62" fmla="*/ 82 w 84"/>
                    <a:gd name="T63" fmla="*/ 50 h 85"/>
                    <a:gd name="T64" fmla="*/ 84 w 84"/>
                    <a:gd name="T65" fmla="*/ 41 h 8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4"/>
                    <a:gd name="T100" fmla="*/ 0 h 85"/>
                    <a:gd name="T101" fmla="*/ 84 w 84"/>
                    <a:gd name="T102" fmla="*/ 85 h 8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4" h="85">
                      <a:moveTo>
                        <a:pt x="84" y="41"/>
                      </a:moveTo>
                      <a:lnTo>
                        <a:pt x="82" y="32"/>
                      </a:lnTo>
                      <a:lnTo>
                        <a:pt x="80" y="25"/>
                      </a:lnTo>
                      <a:lnTo>
                        <a:pt x="78" y="18"/>
                      </a:lnTo>
                      <a:lnTo>
                        <a:pt x="71" y="11"/>
                      </a:lnTo>
                      <a:lnTo>
                        <a:pt x="66" y="7"/>
                      </a:lnTo>
                      <a:lnTo>
                        <a:pt x="57" y="2"/>
                      </a:lnTo>
                      <a:lnTo>
                        <a:pt x="50" y="0"/>
                      </a:lnTo>
                      <a:lnTo>
                        <a:pt x="41" y="0"/>
                      </a:lnTo>
                      <a:lnTo>
                        <a:pt x="34" y="0"/>
                      </a:lnTo>
                      <a:lnTo>
                        <a:pt x="25" y="2"/>
                      </a:lnTo>
                      <a:lnTo>
                        <a:pt x="18" y="7"/>
                      </a:lnTo>
                      <a:lnTo>
                        <a:pt x="11" y="11"/>
                      </a:lnTo>
                      <a:lnTo>
                        <a:pt x="7" y="18"/>
                      </a:lnTo>
                      <a:lnTo>
                        <a:pt x="2" y="25"/>
                      </a:lnTo>
                      <a:lnTo>
                        <a:pt x="0" y="32"/>
                      </a:lnTo>
                      <a:lnTo>
                        <a:pt x="0" y="41"/>
                      </a:lnTo>
                      <a:lnTo>
                        <a:pt x="0" y="50"/>
                      </a:lnTo>
                      <a:lnTo>
                        <a:pt x="2" y="57"/>
                      </a:lnTo>
                      <a:lnTo>
                        <a:pt x="7" y="64"/>
                      </a:lnTo>
                      <a:lnTo>
                        <a:pt x="11" y="71"/>
                      </a:lnTo>
                      <a:lnTo>
                        <a:pt x="18" y="75"/>
                      </a:lnTo>
                      <a:lnTo>
                        <a:pt x="25" y="80"/>
                      </a:lnTo>
                      <a:lnTo>
                        <a:pt x="34" y="82"/>
                      </a:lnTo>
                      <a:lnTo>
                        <a:pt x="41" y="85"/>
                      </a:lnTo>
                      <a:lnTo>
                        <a:pt x="50" y="82"/>
                      </a:lnTo>
                      <a:lnTo>
                        <a:pt x="57" y="80"/>
                      </a:lnTo>
                      <a:lnTo>
                        <a:pt x="66" y="75"/>
                      </a:lnTo>
                      <a:lnTo>
                        <a:pt x="71" y="71"/>
                      </a:lnTo>
                      <a:lnTo>
                        <a:pt x="78" y="64"/>
                      </a:lnTo>
                      <a:lnTo>
                        <a:pt x="80" y="57"/>
                      </a:lnTo>
                      <a:lnTo>
                        <a:pt x="82" y="50"/>
                      </a:lnTo>
                      <a:lnTo>
                        <a:pt x="84" y="4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709" name="Freeform 131"/>
                <p:cNvSpPr>
                  <a:spLocks/>
                </p:cNvSpPr>
                <p:nvPr/>
              </p:nvSpPr>
              <p:spPr bwMode="auto">
                <a:xfrm>
                  <a:off x="1668" y="2667"/>
                  <a:ext cx="84" cy="84"/>
                </a:xfrm>
                <a:custGeom>
                  <a:avLst/>
                  <a:gdLst>
                    <a:gd name="T0" fmla="*/ 84 w 84"/>
                    <a:gd name="T1" fmla="*/ 43 h 84"/>
                    <a:gd name="T2" fmla="*/ 84 w 84"/>
                    <a:gd name="T3" fmla="*/ 34 h 84"/>
                    <a:gd name="T4" fmla="*/ 82 w 84"/>
                    <a:gd name="T5" fmla="*/ 27 h 84"/>
                    <a:gd name="T6" fmla="*/ 78 w 84"/>
                    <a:gd name="T7" fmla="*/ 18 h 84"/>
                    <a:gd name="T8" fmla="*/ 73 w 84"/>
                    <a:gd name="T9" fmla="*/ 13 h 84"/>
                    <a:gd name="T10" fmla="*/ 66 w 84"/>
                    <a:gd name="T11" fmla="*/ 9 h 84"/>
                    <a:gd name="T12" fmla="*/ 59 w 84"/>
                    <a:gd name="T13" fmla="*/ 4 h 84"/>
                    <a:gd name="T14" fmla="*/ 52 w 84"/>
                    <a:gd name="T15" fmla="*/ 2 h 84"/>
                    <a:gd name="T16" fmla="*/ 43 w 84"/>
                    <a:gd name="T17" fmla="*/ 0 h 84"/>
                    <a:gd name="T18" fmla="*/ 34 w 84"/>
                    <a:gd name="T19" fmla="*/ 2 h 84"/>
                    <a:gd name="T20" fmla="*/ 27 w 84"/>
                    <a:gd name="T21" fmla="*/ 4 h 84"/>
                    <a:gd name="T22" fmla="*/ 20 w 84"/>
                    <a:gd name="T23" fmla="*/ 9 h 84"/>
                    <a:gd name="T24" fmla="*/ 13 w 84"/>
                    <a:gd name="T25" fmla="*/ 13 h 84"/>
                    <a:gd name="T26" fmla="*/ 9 w 84"/>
                    <a:gd name="T27" fmla="*/ 18 h 84"/>
                    <a:gd name="T28" fmla="*/ 4 w 84"/>
                    <a:gd name="T29" fmla="*/ 27 h 84"/>
                    <a:gd name="T30" fmla="*/ 2 w 84"/>
                    <a:gd name="T31" fmla="*/ 34 h 84"/>
                    <a:gd name="T32" fmla="*/ 0 w 84"/>
                    <a:gd name="T33" fmla="*/ 43 h 84"/>
                    <a:gd name="T34" fmla="*/ 2 w 84"/>
                    <a:gd name="T35" fmla="*/ 50 h 84"/>
                    <a:gd name="T36" fmla="*/ 4 w 84"/>
                    <a:gd name="T37" fmla="*/ 59 h 84"/>
                    <a:gd name="T38" fmla="*/ 9 w 84"/>
                    <a:gd name="T39" fmla="*/ 66 h 84"/>
                    <a:gd name="T40" fmla="*/ 13 w 84"/>
                    <a:gd name="T41" fmla="*/ 73 h 84"/>
                    <a:gd name="T42" fmla="*/ 20 w 84"/>
                    <a:gd name="T43" fmla="*/ 78 h 84"/>
                    <a:gd name="T44" fmla="*/ 27 w 84"/>
                    <a:gd name="T45" fmla="*/ 82 h 84"/>
                    <a:gd name="T46" fmla="*/ 34 w 84"/>
                    <a:gd name="T47" fmla="*/ 84 h 84"/>
                    <a:gd name="T48" fmla="*/ 43 w 84"/>
                    <a:gd name="T49" fmla="*/ 84 h 84"/>
                    <a:gd name="T50" fmla="*/ 52 w 84"/>
                    <a:gd name="T51" fmla="*/ 84 h 84"/>
                    <a:gd name="T52" fmla="*/ 59 w 84"/>
                    <a:gd name="T53" fmla="*/ 82 h 84"/>
                    <a:gd name="T54" fmla="*/ 66 w 84"/>
                    <a:gd name="T55" fmla="*/ 78 h 84"/>
                    <a:gd name="T56" fmla="*/ 73 w 84"/>
                    <a:gd name="T57" fmla="*/ 73 h 84"/>
                    <a:gd name="T58" fmla="*/ 78 w 84"/>
                    <a:gd name="T59" fmla="*/ 66 h 84"/>
                    <a:gd name="T60" fmla="*/ 82 w 84"/>
                    <a:gd name="T61" fmla="*/ 59 h 84"/>
                    <a:gd name="T62" fmla="*/ 84 w 84"/>
                    <a:gd name="T63" fmla="*/ 50 h 84"/>
                    <a:gd name="T64" fmla="*/ 84 w 84"/>
                    <a:gd name="T65" fmla="*/ 43 h 8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4"/>
                    <a:gd name="T100" fmla="*/ 0 h 84"/>
                    <a:gd name="T101" fmla="*/ 84 w 84"/>
                    <a:gd name="T102" fmla="*/ 84 h 8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4" h="84">
                      <a:moveTo>
                        <a:pt x="84" y="43"/>
                      </a:moveTo>
                      <a:lnTo>
                        <a:pt x="84" y="34"/>
                      </a:lnTo>
                      <a:lnTo>
                        <a:pt x="82" y="27"/>
                      </a:lnTo>
                      <a:lnTo>
                        <a:pt x="78" y="18"/>
                      </a:lnTo>
                      <a:lnTo>
                        <a:pt x="73" y="13"/>
                      </a:lnTo>
                      <a:lnTo>
                        <a:pt x="66" y="9"/>
                      </a:lnTo>
                      <a:lnTo>
                        <a:pt x="59" y="4"/>
                      </a:lnTo>
                      <a:lnTo>
                        <a:pt x="52" y="2"/>
                      </a:lnTo>
                      <a:lnTo>
                        <a:pt x="43" y="0"/>
                      </a:lnTo>
                      <a:lnTo>
                        <a:pt x="34" y="2"/>
                      </a:lnTo>
                      <a:lnTo>
                        <a:pt x="27" y="4"/>
                      </a:lnTo>
                      <a:lnTo>
                        <a:pt x="20" y="9"/>
                      </a:lnTo>
                      <a:lnTo>
                        <a:pt x="13" y="13"/>
                      </a:lnTo>
                      <a:lnTo>
                        <a:pt x="9" y="18"/>
                      </a:lnTo>
                      <a:lnTo>
                        <a:pt x="4" y="27"/>
                      </a:lnTo>
                      <a:lnTo>
                        <a:pt x="2" y="34"/>
                      </a:lnTo>
                      <a:lnTo>
                        <a:pt x="0" y="43"/>
                      </a:lnTo>
                      <a:lnTo>
                        <a:pt x="2" y="50"/>
                      </a:lnTo>
                      <a:lnTo>
                        <a:pt x="4" y="59"/>
                      </a:lnTo>
                      <a:lnTo>
                        <a:pt x="9" y="66"/>
                      </a:lnTo>
                      <a:lnTo>
                        <a:pt x="13" y="73"/>
                      </a:lnTo>
                      <a:lnTo>
                        <a:pt x="20" y="78"/>
                      </a:lnTo>
                      <a:lnTo>
                        <a:pt x="27" y="82"/>
                      </a:lnTo>
                      <a:lnTo>
                        <a:pt x="34" y="84"/>
                      </a:lnTo>
                      <a:lnTo>
                        <a:pt x="43" y="84"/>
                      </a:lnTo>
                      <a:lnTo>
                        <a:pt x="52" y="84"/>
                      </a:lnTo>
                      <a:lnTo>
                        <a:pt x="59" y="82"/>
                      </a:lnTo>
                      <a:lnTo>
                        <a:pt x="66" y="78"/>
                      </a:lnTo>
                      <a:lnTo>
                        <a:pt x="73" y="73"/>
                      </a:lnTo>
                      <a:lnTo>
                        <a:pt x="78" y="66"/>
                      </a:lnTo>
                      <a:lnTo>
                        <a:pt x="82" y="59"/>
                      </a:lnTo>
                      <a:lnTo>
                        <a:pt x="84" y="50"/>
                      </a:lnTo>
                      <a:lnTo>
                        <a:pt x="84" y="4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710" name="Freeform 132"/>
                <p:cNvSpPr>
                  <a:spLocks/>
                </p:cNvSpPr>
                <p:nvPr/>
              </p:nvSpPr>
              <p:spPr bwMode="auto">
                <a:xfrm>
                  <a:off x="1574" y="2703"/>
                  <a:ext cx="85" cy="85"/>
                </a:xfrm>
                <a:custGeom>
                  <a:avLst/>
                  <a:gdLst>
                    <a:gd name="T0" fmla="*/ 85 w 85"/>
                    <a:gd name="T1" fmla="*/ 44 h 85"/>
                    <a:gd name="T2" fmla="*/ 85 w 85"/>
                    <a:gd name="T3" fmla="*/ 35 h 85"/>
                    <a:gd name="T4" fmla="*/ 82 w 85"/>
                    <a:gd name="T5" fmla="*/ 25 h 85"/>
                    <a:gd name="T6" fmla="*/ 78 w 85"/>
                    <a:gd name="T7" fmla="*/ 19 h 85"/>
                    <a:gd name="T8" fmla="*/ 73 w 85"/>
                    <a:gd name="T9" fmla="*/ 14 h 85"/>
                    <a:gd name="T10" fmla="*/ 66 w 85"/>
                    <a:gd name="T11" fmla="*/ 7 h 85"/>
                    <a:gd name="T12" fmla="*/ 59 w 85"/>
                    <a:gd name="T13" fmla="*/ 3 h 85"/>
                    <a:gd name="T14" fmla="*/ 50 w 85"/>
                    <a:gd name="T15" fmla="*/ 0 h 85"/>
                    <a:gd name="T16" fmla="*/ 43 w 85"/>
                    <a:gd name="T17" fmla="*/ 0 h 85"/>
                    <a:gd name="T18" fmla="*/ 34 w 85"/>
                    <a:gd name="T19" fmla="*/ 0 h 85"/>
                    <a:gd name="T20" fmla="*/ 25 w 85"/>
                    <a:gd name="T21" fmla="*/ 3 h 85"/>
                    <a:gd name="T22" fmla="*/ 18 w 85"/>
                    <a:gd name="T23" fmla="*/ 7 h 85"/>
                    <a:gd name="T24" fmla="*/ 14 w 85"/>
                    <a:gd name="T25" fmla="*/ 14 h 85"/>
                    <a:gd name="T26" fmla="*/ 7 w 85"/>
                    <a:gd name="T27" fmla="*/ 19 h 85"/>
                    <a:gd name="T28" fmla="*/ 5 w 85"/>
                    <a:gd name="T29" fmla="*/ 25 h 85"/>
                    <a:gd name="T30" fmla="*/ 2 w 85"/>
                    <a:gd name="T31" fmla="*/ 35 h 85"/>
                    <a:gd name="T32" fmla="*/ 0 w 85"/>
                    <a:gd name="T33" fmla="*/ 44 h 85"/>
                    <a:gd name="T34" fmla="*/ 2 w 85"/>
                    <a:gd name="T35" fmla="*/ 51 h 85"/>
                    <a:gd name="T36" fmla="*/ 5 w 85"/>
                    <a:gd name="T37" fmla="*/ 60 h 85"/>
                    <a:gd name="T38" fmla="*/ 7 w 85"/>
                    <a:gd name="T39" fmla="*/ 67 h 85"/>
                    <a:gd name="T40" fmla="*/ 14 w 85"/>
                    <a:gd name="T41" fmla="*/ 74 h 85"/>
                    <a:gd name="T42" fmla="*/ 18 w 85"/>
                    <a:gd name="T43" fmla="*/ 78 h 85"/>
                    <a:gd name="T44" fmla="*/ 25 w 85"/>
                    <a:gd name="T45" fmla="*/ 83 h 85"/>
                    <a:gd name="T46" fmla="*/ 34 w 85"/>
                    <a:gd name="T47" fmla="*/ 85 h 85"/>
                    <a:gd name="T48" fmla="*/ 43 w 85"/>
                    <a:gd name="T49" fmla="*/ 85 h 85"/>
                    <a:gd name="T50" fmla="*/ 50 w 85"/>
                    <a:gd name="T51" fmla="*/ 85 h 85"/>
                    <a:gd name="T52" fmla="*/ 59 w 85"/>
                    <a:gd name="T53" fmla="*/ 83 h 85"/>
                    <a:gd name="T54" fmla="*/ 66 w 85"/>
                    <a:gd name="T55" fmla="*/ 78 h 85"/>
                    <a:gd name="T56" fmla="*/ 73 w 85"/>
                    <a:gd name="T57" fmla="*/ 74 h 85"/>
                    <a:gd name="T58" fmla="*/ 78 w 85"/>
                    <a:gd name="T59" fmla="*/ 67 h 85"/>
                    <a:gd name="T60" fmla="*/ 82 w 85"/>
                    <a:gd name="T61" fmla="*/ 60 h 85"/>
                    <a:gd name="T62" fmla="*/ 85 w 85"/>
                    <a:gd name="T63" fmla="*/ 51 h 85"/>
                    <a:gd name="T64" fmla="*/ 85 w 85"/>
                    <a:gd name="T65" fmla="*/ 44 h 8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5"/>
                    <a:gd name="T100" fmla="*/ 0 h 85"/>
                    <a:gd name="T101" fmla="*/ 85 w 85"/>
                    <a:gd name="T102" fmla="*/ 85 h 8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5" h="85">
                      <a:moveTo>
                        <a:pt x="85" y="44"/>
                      </a:moveTo>
                      <a:lnTo>
                        <a:pt x="85" y="35"/>
                      </a:lnTo>
                      <a:lnTo>
                        <a:pt x="82" y="25"/>
                      </a:lnTo>
                      <a:lnTo>
                        <a:pt x="78" y="19"/>
                      </a:lnTo>
                      <a:lnTo>
                        <a:pt x="73" y="14"/>
                      </a:lnTo>
                      <a:lnTo>
                        <a:pt x="66" y="7"/>
                      </a:lnTo>
                      <a:lnTo>
                        <a:pt x="59" y="3"/>
                      </a:lnTo>
                      <a:lnTo>
                        <a:pt x="50" y="0"/>
                      </a:lnTo>
                      <a:lnTo>
                        <a:pt x="43" y="0"/>
                      </a:lnTo>
                      <a:lnTo>
                        <a:pt x="34" y="0"/>
                      </a:lnTo>
                      <a:lnTo>
                        <a:pt x="25" y="3"/>
                      </a:lnTo>
                      <a:lnTo>
                        <a:pt x="18" y="7"/>
                      </a:lnTo>
                      <a:lnTo>
                        <a:pt x="14" y="14"/>
                      </a:lnTo>
                      <a:lnTo>
                        <a:pt x="7" y="19"/>
                      </a:lnTo>
                      <a:lnTo>
                        <a:pt x="5" y="25"/>
                      </a:lnTo>
                      <a:lnTo>
                        <a:pt x="2" y="35"/>
                      </a:lnTo>
                      <a:lnTo>
                        <a:pt x="0" y="44"/>
                      </a:lnTo>
                      <a:lnTo>
                        <a:pt x="2" y="51"/>
                      </a:lnTo>
                      <a:lnTo>
                        <a:pt x="5" y="60"/>
                      </a:lnTo>
                      <a:lnTo>
                        <a:pt x="7" y="67"/>
                      </a:lnTo>
                      <a:lnTo>
                        <a:pt x="14" y="74"/>
                      </a:lnTo>
                      <a:lnTo>
                        <a:pt x="18" y="78"/>
                      </a:lnTo>
                      <a:lnTo>
                        <a:pt x="25" y="83"/>
                      </a:lnTo>
                      <a:lnTo>
                        <a:pt x="34" y="85"/>
                      </a:lnTo>
                      <a:lnTo>
                        <a:pt x="43" y="85"/>
                      </a:lnTo>
                      <a:lnTo>
                        <a:pt x="50" y="85"/>
                      </a:lnTo>
                      <a:lnTo>
                        <a:pt x="59" y="83"/>
                      </a:lnTo>
                      <a:lnTo>
                        <a:pt x="66" y="78"/>
                      </a:lnTo>
                      <a:lnTo>
                        <a:pt x="73" y="74"/>
                      </a:lnTo>
                      <a:lnTo>
                        <a:pt x="78" y="67"/>
                      </a:lnTo>
                      <a:lnTo>
                        <a:pt x="82" y="60"/>
                      </a:lnTo>
                      <a:lnTo>
                        <a:pt x="85" y="51"/>
                      </a:lnTo>
                      <a:lnTo>
                        <a:pt x="85" y="4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711" name="Freeform 133"/>
                <p:cNvSpPr>
                  <a:spLocks/>
                </p:cNvSpPr>
                <p:nvPr/>
              </p:nvSpPr>
              <p:spPr bwMode="auto">
                <a:xfrm>
                  <a:off x="1748" y="2827"/>
                  <a:ext cx="84" cy="85"/>
                </a:xfrm>
                <a:custGeom>
                  <a:avLst/>
                  <a:gdLst>
                    <a:gd name="T0" fmla="*/ 84 w 84"/>
                    <a:gd name="T1" fmla="*/ 41 h 85"/>
                    <a:gd name="T2" fmla="*/ 84 w 84"/>
                    <a:gd name="T3" fmla="*/ 34 h 85"/>
                    <a:gd name="T4" fmla="*/ 82 w 84"/>
                    <a:gd name="T5" fmla="*/ 25 h 85"/>
                    <a:gd name="T6" fmla="*/ 78 w 84"/>
                    <a:gd name="T7" fmla="*/ 18 h 85"/>
                    <a:gd name="T8" fmla="*/ 73 w 84"/>
                    <a:gd name="T9" fmla="*/ 12 h 85"/>
                    <a:gd name="T10" fmla="*/ 66 w 84"/>
                    <a:gd name="T11" fmla="*/ 7 h 85"/>
                    <a:gd name="T12" fmla="*/ 59 w 84"/>
                    <a:gd name="T13" fmla="*/ 2 h 85"/>
                    <a:gd name="T14" fmla="*/ 52 w 84"/>
                    <a:gd name="T15" fmla="*/ 0 h 85"/>
                    <a:gd name="T16" fmla="*/ 43 w 84"/>
                    <a:gd name="T17" fmla="*/ 0 h 85"/>
                    <a:gd name="T18" fmla="*/ 34 w 84"/>
                    <a:gd name="T19" fmla="*/ 0 h 85"/>
                    <a:gd name="T20" fmla="*/ 27 w 84"/>
                    <a:gd name="T21" fmla="*/ 2 h 85"/>
                    <a:gd name="T22" fmla="*/ 18 w 84"/>
                    <a:gd name="T23" fmla="*/ 7 h 85"/>
                    <a:gd name="T24" fmla="*/ 14 w 84"/>
                    <a:gd name="T25" fmla="*/ 12 h 85"/>
                    <a:gd name="T26" fmla="*/ 7 w 84"/>
                    <a:gd name="T27" fmla="*/ 18 h 85"/>
                    <a:gd name="T28" fmla="*/ 4 w 84"/>
                    <a:gd name="T29" fmla="*/ 25 h 85"/>
                    <a:gd name="T30" fmla="*/ 2 w 84"/>
                    <a:gd name="T31" fmla="*/ 34 h 85"/>
                    <a:gd name="T32" fmla="*/ 0 w 84"/>
                    <a:gd name="T33" fmla="*/ 41 h 85"/>
                    <a:gd name="T34" fmla="*/ 2 w 84"/>
                    <a:gd name="T35" fmla="*/ 50 h 85"/>
                    <a:gd name="T36" fmla="*/ 4 w 84"/>
                    <a:gd name="T37" fmla="*/ 60 h 85"/>
                    <a:gd name="T38" fmla="*/ 7 w 84"/>
                    <a:gd name="T39" fmla="*/ 67 h 85"/>
                    <a:gd name="T40" fmla="*/ 14 w 84"/>
                    <a:gd name="T41" fmla="*/ 71 h 85"/>
                    <a:gd name="T42" fmla="*/ 18 w 84"/>
                    <a:gd name="T43" fmla="*/ 78 h 85"/>
                    <a:gd name="T44" fmla="*/ 27 w 84"/>
                    <a:gd name="T45" fmla="*/ 80 h 85"/>
                    <a:gd name="T46" fmla="*/ 34 w 84"/>
                    <a:gd name="T47" fmla="*/ 85 h 85"/>
                    <a:gd name="T48" fmla="*/ 43 w 84"/>
                    <a:gd name="T49" fmla="*/ 85 h 85"/>
                    <a:gd name="T50" fmla="*/ 52 w 84"/>
                    <a:gd name="T51" fmla="*/ 85 h 85"/>
                    <a:gd name="T52" fmla="*/ 59 w 84"/>
                    <a:gd name="T53" fmla="*/ 80 h 85"/>
                    <a:gd name="T54" fmla="*/ 66 w 84"/>
                    <a:gd name="T55" fmla="*/ 78 h 85"/>
                    <a:gd name="T56" fmla="*/ 73 w 84"/>
                    <a:gd name="T57" fmla="*/ 71 h 85"/>
                    <a:gd name="T58" fmla="*/ 78 w 84"/>
                    <a:gd name="T59" fmla="*/ 67 h 85"/>
                    <a:gd name="T60" fmla="*/ 82 w 84"/>
                    <a:gd name="T61" fmla="*/ 60 h 85"/>
                    <a:gd name="T62" fmla="*/ 84 w 84"/>
                    <a:gd name="T63" fmla="*/ 50 h 85"/>
                    <a:gd name="T64" fmla="*/ 84 w 84"/>
                    <a:gd name="T65" fmla="*/ 41 h 8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4"/>
                    <a:gd name="T100" fmla="*/ 0 h 85"/>
                    <a:gd name="T101" fmla="*/ 84 w 84"/>
                    <a:gd name="T102" fmla="*/ 85 h 8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4" h="85">
                      <a:moveTo>
                        <a:pt x="84" y="41"/>
                      </a:moveTo>
                      <a:lnTo>
                        <a:pt x="84" y="34"/>
                      </a:lnTo>
                      <a:lnTo>
                        <a:pt x="82" y="25"/>
                      </a:lnTo>
                      <a:lnTo>
                        <a:pt x="78" y="18"/>
                      </a:lnTo>
                      <a:lnTo>
                        <a:pt x="73" y="12"/>
                      </a:lnTo>
                      <a:lnTo>
                        <a:pt x="66" y="7"/>
                      </a:lnTo>
                      <a:lnTo>
                        <a:pt x="59" y="2"/>
                      </a:lnTo>
                      <a:lnTo>
                        <a:pt x="52" y="0"/>
                      </a:lnTo>
                      <a:lnTo>
                        <a:pt x="43" y="0"/>
                      </a:lnTo>
                      <a:lnTo>
                        <a:pt x="34" y="0"/>
                      </a:lnTo>
                      <a:lnTo>
                        <a:pt x="27" y="2"/>
                      </a:lnTo>
                      <a:lnTo>
                        <a:pt x="18" y="7"/>
                      </a:lnTo>
                      <a:lnTo>
                        <a:pt x="14" y="12"/>
                      </a:lnTo>
                      <a:lnTo>
                        <a:pt x="7" y="18"/>
                      </a:lnTo>
                      <a:lnTo>
                        <a:pt x="4" y="25"/>
                      </a:lnTo>
                      <a:lnTo>
                        <a:pt x="2" y="34"/>
                      </a:lnTo>
                      <a:lnTo>
                        <a:pt x="0" y="41"/>
                      </a:lnTo>
                      <a:lnTo>
                        <a:pt x="2" y="50"/>
                      </a:lnTo>
                      <a:lnTo>
                        <a:pt x="4" y="60"/>
                      </a:lnTo>
                      <a:lnTo>
                        <a:pt x="7" y="67"/>
                      </a:lnTo>
                      <a:lnTo>
                        <a:pt x="14" y="71"/>
                      </a:lnTo>
                      <a:lnTo>
                        <a:pt x="18" y="78"/>
                      </a:lnTo>
                      <a:lnTo>
                        <a:pt x="27" y="80"/>
                      </a:lnTo>
                      <a:lnTo>
                        <a:pt x="34" y="85"/>
                      </a:lnTo>
                      <a:lnTo>
                        <a:pt x="43" y="85"/>
                      </a:lnTo>
                      <a:lnTo>
                        <a:pt x="52" y="85"/>
                      </a:lnTo>
                      <a:lnTo>
                        <a:pt x="59" y="80"/>
                      </a:lnTo>
                      <a:lnTo>
                        <a:pt x="66" y="78"/>
                      </a:lnTo>
                      <a:lnTo>
                        <a:pt x="73" y="71"/>
                      </a:lnTo>
                      <a:lnTo>
                        <a:pt x="78" y="67"/>
                      </a:lnTo>
                      <a:lnTo>
                        <a:pt x="82" y="60"/>
                      </a:lnTo>
                      <a:lnTo>
                        <a:pt x="84" y="50"/>
                      </a:lnTo>
                      <a:lnTo>
                        <a:pt x="84" y="4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712" name="Freeform 134"/>
                <p:cNvSpPr>
                  <a:spLocks/>
                </p:cNvSpPr>
                <p:nvPr/>
              </p:nvSpPr>
              <p:spPr bwMode="auto">
                <a:xfrm>
                  <a:off x="1798" y="2623"/>
                  <a:ext cx="85" cy="85"/>
                </a:xfrm>
                <a:custGeom>
                  <a:avLst/>
                  <a:gdLst>
                    <a:gd name="T0" fmla="*/ 85 w 85"/>
                    <a:gd name="T1" fmla="*/ 44 h 85"/>
                    <a:gd name="T2" fmla="*/ 85 w 85"/>
                    <a:gd name="T3" fmla="*/ 34 h 85"/>
                    <a:gd name="T4" fmla="*/ 82 w 85"/>
                    <a:gd name="T5" fmla="*/ 28 h 85"/>
                    <a:gd name="T6" fmla="*/ 78 w 85"/>
                    <a:gd name="T7" fmla="*/ 18 h 85"/>
                    <a:gd name="T8" fmla="*/ 73 w 85"/>
                    <a:gd name="T9" fmla="*/ 14 h 85"/>
                    <a:gd name="T10" fmla="*/ 66 w 85"/>
                    <a:gd name="T11" fmla="*/ 7 h 85"/>
                    <a:gd name="T12" fmla="*/ 60 w 85"/>
                    <a:gd name="T13" fmla="*/ 5 h 85"/>
                    <a:gd name="T14" fmla="*/ 53 w 85"/>
                    <a:gd name="T15" fmla="*/ 2 h 85"/>
                    <a:gd name="T16" fmla="*/ 44 w 85"/>
                    <a:gd name="T17" fmla="*/ 0 h 85"/>
                    <a:gd name="T18" fmla="*/ 34 w 85"/>
                    <a:gd name="T19" fmla="*/ 2 h 85"/>
                    <a:gd name="T20" fmla="*/ 28 w 85"/>
                    <a:gd name="T21" fmla="*/ 5 h 85"/>
                    <a:gd name="T22" fmla="*/ 21 w 85"/>
                    <a:gd name="T23" fmla="*/ 7 h 85"/>
                    <a:gd name="T24" fmla="*/ 14 w 85"/>
                    <a:gd name="T25" fmla="*/ 14 h 85"/>
                    <a:gd name="T26" fmla="*/ 9 w 85"/>
                    <a:gd name="T27" fmla="*/ 18 h 85"/>
                    <a:gd name="T28" fmla="*/ 5 w 85"/>
                    <a:gd name="T29" fmla="*/ 28 h 85"/>
                    <a:gd name="T30" fmla="*/ 2 w 85"/>
                    <a:gd name="T31" fmla="*/ 34 h 85"/>
                    <a:gd name="T32" fmla="*/ 0 w 85"/>
                    <a:gd name="T33" fmla="*/ 44 h 85"/>
                    <a:gd name="T34" fmla="*/ 2 w 85"/>
                    <a:gd name="T35" fmla="*/ 53 h 85"/>
                    <a:gd name="T36" fmla="*/ 5 w 85"/>
                    <a:gd name="T37" fmla="*/ 60 h 85"/>
                    <a:gd name="T38" fmla="*/ 9 w 85"/>
                    <a:gd name="T39" fmla="*/ 67 h 85"/>
                    <a:gd name="T40" fmla="*/ 14 w 85"/>
                    <a:gd name="T41" fmla="*/ 73 h 85"/>
                    <a:gd name="T42" fmla="*/ 21 w 85"/>
                    <a:gd name="T43" fmla="*/ 78 h 85"/>
                    <a:gd name="T44" fmla="*/ 28 w 85"/>
                    <a:gd name="T45" fmla="*/ 83 h 85"/>
                    <a:gd name="T46" fmla="*/ 34 w 85"/>
                    <a:gd name="T47" fmla="*/ 85 h 85"/>
                    <a:gd name="T48" fmla="*/ 44 w 85"/>
                    <a:gd name="T49" fmla="*/ 85 h 85"/>
                    <a:gd name="T50" fmla="*/ 53 w 85"/>
                    <a:gd name="T51" fmla="*/ 85 h 85"/>
                    <a:gd name="T52" fmla="*/ 60 w 85"/>
                    <a:gd name="T53" fmla="*/ 83 h 85"/>
                    <a:gd name="T54" fmla="*/ 66 w 85"/>
                    <a:gd name="T55" fmla="*/ 78 h 85"/>
                    <a:gd name="T56" fmla="*/ 73 w 85"/>
                    <a:gd name="T57" fmla="*/ 73 h 85"/>
                    <a:gd name="T58" fmla="*/ 78 w 85"/>
                    <a:gd name="T59" fmla="*/ 67 h 85"/>
                    <a:gd name="T60" fmla="*/ 82 w 85"/>
                    <a:gd name="T61" fmla="*/ 60 h 85"/>
                    <a:gd name="T62" fmla="*/ 85 w 85"/>
                    <a:gd name="T63" fmla="*/ 53 h 85"/>
                    <a:gd name="T64" fmla="*/ 85 w 85"/>
                    <a:gd name="T65" fmla="*/ 44 h 8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5"/>
                    <a:gd name="T100" fmla="*/ 0 h 85"/>
                    <a:gd name="T101" fmla="*/ 85 w 85"/>
                    <a:gd name="T102" fmla="*/ 85 h 8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5" h="85">
                      <a:moveTo>
                        <a:pt x="85" y="44"/>
                      </a:moveTo>
                      <a:lnTo>
                        <a:pt x="85" y="34"/>
                      </a:lnTo>
                      <a:lnTo>
                        <a:pt x="82" y="28"/>
                      </a:lnTo>
                      <a:lnTo>
                        <a:pt x="78" y="18"/>
                      </a:lnTo>
                      <a:lnTo>
                        <a:pt x="73" y="14"/>
                      </a:lnTo>
                      <a:lnTo>
                        <a:pt x="66" y="7"/>
                      </a:lnTo>
                      <a:lnTo>
                        <a:pt x="60" y="5"/>
                      </a:lnTo>
                      <a:lnTo>
                        <a:pt x="53" y="2"/>
                      </a:lnTo>
                      <a:lnTo>
                        <a:pt x="44" y="0"/>
                      </a:lnTo>
                      <a:lnTo>
                        <a:pt x="34" y="2"/>
                      </a:lnTo>
                      <a:lnTo>
                        <a:pt x="28" y="5"/>
                      </a:lnTo>
                      <a:lnTo>
                        <a:pt x="21" y="7"/>
                      </a:lnTo>
                      <a:lnTo>
                        <a:pt x="14" y="14"/>
                      </a:lnTo>
                      <a:lnTo>
                        <a:pt x="9" y="18"/>
                      </a:lnTo>
                      <a:lnTo>
                        <a:pt x="5" y="28"/>
                      </a:lnTo>
                      <a:lnTo>
                        <a:pt x="2" y="34"/>
                      </a:lnTo>
                      <a:lnTo>
                        <a:pt x="0" y="44"/>
                      </a:lnTo>
                      <a:lnTo>
                        <a:pt x="2" y="53"/>
                      </a:lnTo>
                      <a:lnTo>
                        <a:pt x="5" y="60"/>
                      </a:lnTo>
                      <a:lnTo>
                        <a:pt x="9" y="67"/>
                      </a:lnTo>
                      <a:lnTo>
                        <a:pt x="14" y="73"/>
                      </a:lnTo>
                      <a:lnTo>
                        <a:pt x="21" y="78"/>
                      </a:lnTo>
                      <a:lnTo>
                        <a:pt x="28" y="83"/>
                      </a:lnTo>
                      <a:lnTo>
                        <a:pt x="34" y="85"/>
                      </a:lnTo>
                      <a:lnTo>
                        <a:pt x="44" y="85"/>
                      </a:lnTo>
                      <a:lnTo>
                        <a:pt x="53" y="85"/>
                      </a:lnTo>
                      <a:lnTo>
                        <a:pt x="60" y="83"/>
                      </a:lnTo>
                      <a:lnTo>
                        <a:pt x="66" y="78"/>
                      </a:lnTo>
                      <a:lnTo>
                        <a:pt x="73" y="73"/>
                      </a:lnTo>
                      <a:lnTo>
                        <a:pt x="78" y="67"/>
                      </a:lnTo>
                      <a:lnTo>
                        <a:pt x="82" y="60"/>
                      </a:lnTo>
                      <a:lnTo>
                        <a:pt x="85" y="53"/>
                      </a:lnTo>
                      <a:lnTo>
                        <a:pt x="85" y="4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713" name="Freeform 135"/>
                <p:cNvSpPr>
                  <a:spLocks/>
                </p:cNvSpPr>
                <p:nvPr/>
              </p:nvSpPr>
              <p:spPr bwMode="auto">
                <a:xfrm>
                  <a:off x="1748" y="2726"/>
                  <a:ext cx="84" cy="85"/>
                </a:xfrm>
                <a:custGeom>
                  <a:avLst/>
                  <a:gdLst>
                    <a:gd name="T0" fmla="*/ 84 w 84"/>
                    <a:gd name="T1" fmla="*/ 41 h 85"/>
                    <a:gd name="T2" fmla="*/ 84 w 84"/>
                    <a:gd name="T3" fmla="*/ 32 h 85"/>
                    <a:gd name="T4" fmla="*/ 82 w 84"/>
                    <a:gd name="T5" fmla="*/ 25 h 85"/>
                    <a:gd name="T6" fmla="*/ 78 w 84"/>
                    <a:gd name="T7" fmla="*/ 19 h 85"/>
                    <a:gd name="T8" fmla="*/ 73 w 84"/>
                    <a:gd name="T9" fmla="*/ 12 h 85"/>
                    <a:gd name="T10" fmla="*/ 66 w 84"/>
                    <a:gd name="T11" fmla="*/ 7 h 85"/>
                    <a:gd name="T12" fmla="*/ 59 w 84"/>
                    <a:gd name="T13" fmla="*/ 2 h 85"/>
                    <a:gd name="T14" fmla="*/ 52 w 84"/>
                    <a:gd name="T15" fmla="*/ 0 h 85"/>
                    <a:gd name="T16" fmla="*/ 43 w 84"/>
                    <a:gd name="T17" fmla="*/ 0 h 85"/>
                    <a:gd name="T18" fmla="*/ 34 w 84"/>
                    <a:gd name="T19" fmla="*/ 0 h 85"/>
                    <a:gd name="T20" fmla="*/ 27 w 84"/>
                    <a:gd name="T21" fmla="*/ 2 h 85"/>
                    <a:gd name="T22" fmla="*/ 18 w 84"/>
                    <a:gd name="T23" fmla="*/ 7 h 85"/>
                    <a:gd name="T24" fmla="*/ 14 w 84"/>
                    <a:gd name="T25" fmla="*/ 12 h 85"/>
                    <a:gd name="T26" fmla="*/ 7 w 84"/>
                    <a:gd name="T27" fmla="*/ 19 h 85"/>
                    <a:gd name="T28" fmla="*/ 4 w 84"/>
                    <a:gd name="T29" fmla="*/ 25 h 85"/>
                    <a:gd name="T30" fmla="*/ 2 w 84"/>
                    <a:gd name="T31" fmla="*/ 32 h 85"/>
                    <a:gd name="T32" fmla="*/ 0 w 84"/>
                    <a:gd name="T33" fmla="*/ 41 h 85"/>
                    <a:gd name="T34" fmla="*/ 2 w 84"/>
                    <a:gd name="T35" fmla="*/ 51 h 85"/>
                    <a:gd name="T36" fmla="*/ 4 w 84"/>
                    <a:gd name="T37" fmla="*/ 58 h 85"/>
                    <a:gd name="T38" fmla="*/ 7 w 84"/>
                    <a:gd name="T39" fmla="*/ 64 h 85"/>
                    <a:gd name="T40" fmla="*/ 14 w 84"/>
                    <a:gd name="T41" fmla="*/ 71 h 85"/>
                    <a:gd name="T42" fmla="*/ 18 w 84"/>
                    <a:gd name="T43" fmla="*/ 76 h 85"/>
                    <a:gd name="T44" fmla="*/ 27 w 84"/>
                    <a:gd name="T45" fmla="*/ 80 h 85"/>
                    <a:gd name="T46" fmla="*/ 34 w 84"/>
                    <a:gd name="T47" fmla="*/ 83 h 85"/>
                    <a:gd name="T48" fmla="*/ 43 w 84"/>
                    <a:gd name="T49" fmla="*/ 85 h 85"/>
                    <a:gd name="T50" fmla="*/ 52 w 84"/>
                    <a:gd name="T51" fmla="*/ 83 h 85"/>
                    <a:gd name="T52" fmla="*/ 59 w 84"/>
                    <a:gd name="T53" fmla="*/ 80 h 85"/>
                    <a:gd name="T54" fmla="*/ 66 w 84"/>
                    <a:gd name="T55" fmla="*/ 76 h 85"/>
                    <a:gd name="T56" fmla="*/ 73 w 84"/>
                    <a:gd name="T57" fmla="*/ 71 h 85"/>
                    <a:gd name="T58" fmla="*/ 78 w 84"/>
                    <a:gd name="T59" fmla="*/ 64 h 85"/>
                    <a:gd name="T60" fmla="*/ 82 w 84"/>
                    <a:gd name="T61" fmla="*/ 58 h 85"/>
                    <a:gd name="T62" fmla="*/ 84 w 84"/>
                    <a:gd name="T63" fmla="*/ 51 h 85"/>
                    <a:gd name="T64" fmla="*/ 84 w 84"/>
                    <a:gd name="T65" fmla="*/ 41 h 8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4"/>
                    <a:gd name="T100" fmla="*/ 0 h 85"/>
                    <a:gd name="T101" fmla="*/ 84 w 84"/>
                    <a:gd name="T102" fmla="*/ 85 h 8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4" h="85">
                      <a:moveTo>
                        <a:pt x="84" y="41"/>
                      </a:moveTo>
                      <a:lnTo>
                        <a:pt x="84" y="32"/>
                      </a:lnTo>
                      <a:lnTo>
                        <a:pt x="82" y="25"/>
                      </a:lnTo>
                      <a:lnTo>
                        <a:pt x="78" y="19"/>
                      </a:lnTo>
                      <a:lnTo>
                        <a:pt x="73" y="12"/>
                      </a:lnTo>
                      <a:lnTo>
                        <a:pt x="66" y="7"/>
                      </a:lnTo>
                      <a:lnTo>
                        <a:pt x="59" y="2"/>
                      </a:lnTo>
                      <a:lnTo>
                        <a:pt x="52" y="0"/>
                      </a:lnTo>
                      <a:lnTo>
                        <a:pt x="43" y="0"/>
                      </a:lnTo>
                      <a:lnTo>
                        <a:pt x="34" y="0"/>
                      </a:lnTo>
                      <a:lnTo>
                        <a:pt x="27" y="2"/>
                      </a:lnTo>
                      <a:lnTo>
                        <a:pt x="18" y="7"/>
                      </a:lnTo>
                      <a:lnTo>
                        <a:pt x="14" y="12"/>
                      </a:lnTo>
                      <a:lnTo>
                        <a:pt x="7" y="19"/>
                      </a:lnTo>
                      <a:lnTo>
                        <a:pt x="4" y="25"/>
                      </a:lnTo>
                      <a:lnTo>
                        <a:pt x="2" y="32"/>
                      </a:lnTo>
                      <a:lnTo>
                        <a:pt x="0" y="41"/>
                      </a:lnTo>
                      <a:lnTo>
                        <a:pt x="2" y="51"/>
                      </a:lnTo>
                      <a:lnTo>
                        <a:pt x="4" y="58"/>
                      </a:lnTo>
                      <a:lnTo>
                        <a:pt x="7" y="64"/>
                      </a:lnTo>
                      <a:lnTo>
                        <a:pt x="14" y="71"/>
                      </a:lnTo>
                      <a:lnTo>
                        <a:pt x="18" y="76"/>
                      </a:lnTo>
                      <a:lnTo>
                        <a:pt x="27" y="80"/>
                      </a:lnTo>
                      <a:lnTo>
                        <a:pt x="34" y="83"/>
                      </a:lnTo>
                      <a:lnTo>
                        <a:pt x="43" y="85"/>
                      </a:lnTo>
                      <a:lnTo>
                        <a:pt x="52" y="83"/>
                      </a:lnTo>
                      <a:lnTo>
                        <a:pt x="59" y="80"/>
                      </a:lnTo>
                      <a:lnTo>
                        <a:pt x="66" y="76"/>
                      </a:lnTo>
                      <a:lnTo>
                        <a:pt x="73" y="71"/>
                      </a:lnTo>
                      <a:lnTo>
                        <a:pt x="78" y="64"/>
                      </a:lnTo>
                      <a:lnTo>
                        <a:pt x="82" y="58"/>
                      </a:lnTo>
                      <a:lnTo>
                        <a:pt x="84" y="51"/>
                      </a:lnTo>
                      <a:lnTo>
                        <a:pt x="84" y="4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714" name="Freeform 136"/>
                <p:cNvSpPr>
                  <a:spLocks/>
                </p:cNvSpPr>
                <p:nvPr/>
              </p:nvSpPr>
              <p:spPr bwMode="auto">
                <a:xfrm>
                  <a:off x="1764" y="2508"/>
                  <a:ext cx="82" cy="83"/>
                </a:xfrm>
                <a:custGeom>
                  <a:avLst/>
                  <a:gdLst>
                    <a:gd name="T0" fmla="*/ 82 w 82"/>
                    <a:gd name="T1" fmla="*/ 42 h 83"/>
                    <a:gd name="T2" fmla="*/ 82 w 82"/>
                    <a:gd name="T3" fmla="*/ 32 h 83"/>
                    <a:gd name="T4" fmla="*/ 80 w 82"/>
                    <a:gd name="T5" fmla="*/ 26 h 83"/>
                    <a:gd name="T6" fmla="*/ 75 w 82"/>
                    <a:gd name="T7" fmla="*/ 19 h 83"/>
                    <a:gd name="T8" fmla="*/ 71 w 82"/>
                    <a:gd name="T9" fmla="*/ 12 h 83"/>
                    <a:gd name="T10" fmla="*/ 64 w 82"/>
                    <a:gd name="T11" fmla="*/ 7 h 83"/>
                    <a:gd name="T12" fmla="*/ 57 w 82"/>
                    <a:gd name="T13" fmla="*/ 3 h 83"/>
                    <a:gd name="T14" fmla="*/ 50 w 82"/>
                    <a:gd name="T15" fmla="*/ 0 h 83"/>
                    <a:gd name="T16" fmla="*/ 41 w 82"/>
                    <a:gd name="T17" fmla="*/ 0 h 83"/>
                    <a:gd name="T18" fmla="*/ 32 w 82"/>
                    <a:gd name="T19" fmla="*/ 0 h 83"/>
                    <a:gd name="T20" fmla="*/ 25 w 82"/>
                    <a:gd name="T21" fmla="*/ 3 h 83"/>
                    <a:gd name="T22" fmla="*/ 18 w 82"/>
                    <a:gd name="T23" fmla="*/ 7 h 83"/>
                    <a:gd name="T24" fmla="*/ 11 w 82"/>
                    <a:gd name="T25" fmla="*/ 12 h 83"/>
                    <a:gd name="T26" fmla="*/ 7 w 82"/>
                    <a:gd name="T27" fmla="*/ 19 h 83"/>
                    <a:gd name="T28" fmla="*/ 2 w 82"/>
                    <a:gd name="T29" fmla="*/ 26 h 83"/>
                    <a:gd name="T30" fmla="*/ 0 w 82"/>
                    <a:gd name="T31" fmla="*/ 32 h 83"/>
                    <a:gd name="T32" fmla="*/ 0 w 82"/>
                    <a:gd name="T33" fmla="*/ 42 h 83"/>
                    <a:gd name="T34" fmla="*/ 0 w 82"/>
                    <a:gd name="T35" fmla="*/ 51 h 83"/>
                    <a:gd name="T36" fmla="*/ 2 w 82"/>
                    <a:gd name="T37" fmla="*/ 58 h 83"/>
                    <a:gd name="T38" fmla="*/ 7 w 82"/>
                    <a:gd name="T39" fmla="*/ 65 h 83"/>
                    <a:gd name="T40" fmla="*/ 11 w 82"/>
                    <a:gd name="T41" fmla="*/ 71 h 83"/>
                    <a:gd name="T42" fmla="*/ 18 w 82"/>
                    <a:gd name="T43" fmla="*/ 76 h 83"/>
                    <a:gd name="T44" fmla="*/ 25 w 82"/>
                    <a:gd name="T45" fmla="*/ 81 h 83"/>
                    <a:gd name="T46" fmla="*/ 32 w 82"/>
                    <a:gd name="T47" fmla="*/ 83 h 83"/>
                    <a:gd name="T48" fmla="*/ 41 w 82"/>
                    <a:gd name="T49" fmla="*/ 83 h 83"/>
                    <a:gd name="T50" fmla="*/ 50 w 82"/>
                    <a:gd name="T51" fmla="*/ 83 h 83"/>
                    <a:gd name="T52" fmla="*/ 57 w 82"/>
                    <a:gd name="T53" fmla="*/ 81 h 83"/>
                    <a:gd name="T54" fmla="*/ 64 w 82"/>
                    <a:gd name="T55" fmla="*/ 76 h 83"/>
                    <a:gd name="T56" fmla="*/ 71 w 82"/>
                    <a:gd name="T57" fmla="*/ 71 h 83"/>
                    <a:gd name="T58" fmla="*/ 75 w 82"/>
                    <a:gd name="T59" fmla="*/ 65 h 83"/>
                    <a:gd name="T60" fmla="*/ 80 w 82"/>
                    <a:gd name="T61" fmla="*/ 58 h 83"/>
                    <a:gd name="T62" fmla="*/ 82 w 82"/>
                    <a:gd name="T63" fmla="*/ 51 h 83"/>
                    <a:gd name="T64" fmla="*/ 82 w 82"/>
                    <a:gd name="T65" fmla="*/ 42 h 8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2"/>
                    <a:gd name="T100" fmla="*/ 0 h 83"/>
                    <a:gd name="T101" fmla="*/ 82 w 82"/>
                    <a:gd name="T102" fmla="*/ 83 h 8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2" h="83">
                      <a:moveTo>
                        <a:pt x="82" y="42"/>
                      </a:moveTo>
                      <a:lnTo>
                        <a:pt x="82" y="32"/>
                      </a:lnTo>
                      <a:lnTo>
                        <a:pt x="80" y="26"/>
                      </a:lnTo>
                      <a:lnTo>
                        <a:pt x="75" y="19"/>
                      </a:lnTo>
                      <a:lnTo>
                        <a:pt x="71" y="12"/>
                      </a:lnTo>
                      <a:lnTo>
                        <a:pt x="64" y="7"/>
                      </a:lnTo>
                      <a:lnTo>
                        <a:pt x="57" y="3"/>
                      </a:lnTo>
                      <a:lnTo>
                        <a:pt x="50" y="0"/>
                      </a:lnTo>
                      <a:lnTo>
                        <a:pt x="41" y="0"/>
                      </a:lnTo>
                      <a:lnTo>
                        <a:pt x="32" y="0"/>
                      </a:lnTo>
                      <a:lnTo>
                        <a:pt x="25" y="3"/>
                      </a:lnTo>
                      <a:lnTo>
                        <a:pt x="18" y="7"/>
                      </a:lnTo>
                      <a:lnTo>
                        <a:pt x="11" y="12"/>
                      </a:lnTo>
                      <a:lnTo>
                        <a:pt x="7" y="19"/>
                      </a:lnTo>
                      <a:lnTo>
                        <a:pt x="2" y="26"/>
                      </a:lnTo>
                      <a:lnTo>
                        <a:pt x="0" y="32"/>
                      </a:lnTo>
                      <a:lnTo>
                        <a:pt x="0" y="42"/>
                      </a:lnTo>
                      <a:lnTo>
                        <a:pt x="0" y="51"/>
                      </a:lnTo>
                      <a:lnTo>
                        <a:pt x="2" y="58"/>
                      </a:lnTo>
                      <a:lnTo>
                        <a:pt x="7" y="65"/>
                      </a:lnTo>
                      <a:lnTo>
                        <a:pt x="11" y="71"/>
                      </a:lnTo>
                      <a:lnTo>
                        <a:pt x="18" y="76"/>
                      </a:lnTo>
                      <a:lnTo>
                        <a:pt x="25" y="81"/>
                      </a:lnTo>
                      <a:lnTo>
                        <a:pt x="32" y="83"/>
                      </a:lnTo>
                      <a:lnTo>
                        <a:pt x="41" y="83"/>
                      </a:lnTo>
                      <a:lnTo>
                        <a:pt x="50" y="83"/>
                      </a:lnTo>
                      <a:lnTo>
                        <a:pt x="57" y="81"/>
                      </a:lnTo>
                      <a:lnTo>
                        <a:pt x="64" y="76"/>
                      </a:lnTo>
                      <a:lnTo>
                        <a:pt x="71" y="71"/>
                      </a:lnTo>
                      <a:lnTo>
                        <a:pt x="75" y="65"/>
                      </a:lnTo>
                      <a:lnTo>
                        <a:pt x="80" y="58"/>
                      </a:lnTo>
                      <a:lnTo>
                        <a:pt x="82" y="51"/>
                      </a:lnTo>
                      <a:lnTo>
                        <a:pt x="82" y="4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715" name="Freeform 137"/>
                <p:cNvSpPr>
                  <a:spLocks/>
                </p:cNvSpPr>
                <p:nvPr/>
              </p:nvSpPr>
              <p:spPr bwMode="auto">
                <a:xfrm>
                  <a:off x="1647" y="3162"/>
                  <a:ext cx="85" cy="82"/>
                </a:xfrm>
                <a:custGeom>
                  <a:avLst/>
                  <a:gdLst>
                    <a:gd name="T0" fmla="*/ 85 w 85"/>
                    <a:gd name="T1" fmla="*/ 41 h 82"/>
                    <a:gd name="T2" fmla="*/ 83 w 85"/>
                    <a:gd name="T3" fmla="*/ 32 h 82"/>
                    <a:gd name="T4" fmla="*/ 80 w 85"/>
                    <a:gd name="T5" fmla="*/ 25 h 82"/>
                    <a:gd name="T6" fmla="*/ 78 w 85"/>
                    <a:gd name="T7" fmla="*/ 18 h 82"/>
                    <a:gd name="T8" fmla="*/ 71 w 85"/>
                    <a:gd name="T9" fmla="*/ 11 h 82"/>
                    <a:gd name="T10" fmla="*/ 66 w 85"/>
                    <a:gd name="T11" fmla="*/ 7 h 82"/>
                    <a:gd name="T12" fmla="*/ 60 w 85"/>
                    <a:gd name="T13" fmla="*/ 2 h 82"/>
                    <a:gd name="T14" fmla="*/ 50 w 85"/>
                    <a:gd name="T15" fmla="*/ 0 h 82"/>
                    <a:gd name="T16" fmla="*/ 41 w 85"/>
                    <a:gd name="T17" fmla="*/ 0 h 82"/>
                    <a:gd name="T18" fmla="*/ 34 w 85"/>
                    <a:gd name="T19" fmla="*/ 0 h 82"/>
                    <a:gd name="T20" fmla="*/ 25 w 85"/>
                    <a:gd name="T21" fmla="*/ 2 h 82"/>
                    <a:gd name="T22" fmla="*/ 18 w 85"/>
                    <a:gd name="T23" fmla="*/ 7 h 82"/>
                    <a:gd name="T24" fmla="*/ 12 w 85"/>
                    <a:gd name="T25" fmla="*/ 11 h 82"/>
                    <a:gd name="T26" fmla="*/ 7 w 85"/>
                    <a:gd name="T27" fmla="*/ 18 h 82"/>
                    <a:gd name="T28" fmla="*/ 2 w 85"/>
                    <a:gd name="T29" fmla="*/ 25 h 82"/>
                    <a:gd name="T30" fmla="*/ 0 w 85"/>
                    <a:gd name="T31" fmla="*/ 32 h 82"/>
                    <a:gd name="T32" fmla="*/ 0 w 85"/>
                    <a:gd name="T33" fmla="*/ 41 h 82"/>
                    <a:gd name="T34" fmla="*/ 0 w 85"/>
                    <a:gd name="T35" fmla="*/ 50 h 82"/>
                    <a:gd name="T36" fmla="*/ 2 w 85"/>
                    <a:gd name="T37" fmla="*/ 57 h 82"/>
                    <a:gd name="T38" fmla="*/ 7 w 85"/>
                    <a:gd name="T39" fmla="*/ 64 h 82"/>
                    <a:gd name="T40" fmla="*/ 12 w 85"/>
                    <a:gd name="T41" fmla="*/ 71 h 82"/>
                    <a:gd name="T42" fmla="*/ 18 w 85"/>
                    <a:gd name="T43" fmla="*/ 75 h 82"/>
                    <a:gd name="T44" fmla="*/ 25 w 85"/>
                    <a:gd name="T45" fmla="*/ 80 h 82"/>
                    <a:gd name="T46" fmla="*/ 34 w 85"/>
                    <a:gd name="T47" fmla="*/ 82 h 82"/>
                    <a:gd name="T48" fmla="*/ 41 w 85"/>
                    <a:gd name="T49" fmla="*/ 82 h 82"/>
                    <a:gd name="T50" fmla="*/ 50 w 85"/>
                    <a:gd name="T51" fmla="*/ 82 h 82"/>
                    <a:gd name="T52" fmla="*/ 60 w 85"/>
                    <a:gd name="T53" fmla="*/ 80 h 82"/>
                    <a:gd name="T54" fmla="*/ 66 w 85"/>
                    <a:gd name="T55" fmla="*/ 75 h 82"/>
                    <a:gd name="T56" fmla="*/ 71 w 85"/>
                    <a:gd name="T57" fmla="*/ 71 h 82"/>
                    <a:gd name="T58" fmla="*/ 78 w 85"/>
                    <a:gd name="T59" fmla="*/ 64 h 82"/>
                    <a:gd name="T60" fmla="*/ 80 w 85"/>
                    <a:gd name="T61" fmla="*/ 57 h 82"/>
                    <a:gd name="T62" fmla="*/ 83 w 85"/>
                    <a:gd name="T63" fmla="*/ 50 h 82"/>
                    <a:gd name="T64" fmla="*/ 85 w 85"/>
                    <a:gd name="T65" fmla="*/ 41 h 8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5"/>
                    <a:gd name="T100" fmla="*/ 0 h 82"/>
                    <a:gd name="T101" fmla="*/ 85 w 85"/>
                    <a:gd name="T102" fmla="*/ 82 h 8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5" h="82">
                      <a:moveTo>
                        <a:pt x="85" y="41"/>
                      </a:moveTo>
                      <a:lnTo>
                        <a:pt x="83" y="32"/>
                      </a:lnTo>
                      <a:lnTo>
                        <a:pt x="80" y="25"/>
                      </a:lnTo>
                      <a:lnTo>
                        <a:pt x="78" y="18"/>
                      </a:lnTo>
                      <a:lnTo>
                        <a:pt x="71" y="11"/>
                      </a:lnTo>
                      <a:lnTo>
                        <a:pt x="66" y="7"/>
                      </a:lnTo>
                      <a:lnTo>
                        <a:pt x="60" y="2"/>
                      </a:lnTo>
                      <a:lnTo>
                        <a:pt x="50" y="0"/>
                      </a:lnTo>
                      <a:lnTo>
                        <a:pt x="41" y="0"/>
                      </a:lnTo>
                      <a:lnTo>
                        <a:pt x="34" y="0"/>
                      </a:lnTo>
                      <a:lnTo>
                        <a:pt x="25" y="2"/>
                      </a:lnTo>
                      <a:lnTo>
                        <a:pt x="18" y="7"/>
                      </a:lnTo>
                      <a:lnTo>
                        <a:pt x="12" y="11"/>
                      </a:lnTo>
                      <a:lnTo>
                        <a:pt x="7" y="18"/>
                      </a:lnTo>
                      <a:lnTo>
                        <a:pt x="2" y="25"/>
                      </a:lnTo>
                      <a:lnTo>
                        <a:pt x="0" y="32"/>
                      </a:lnTo>
                      <a:lnTo>
                        <a:pt x="0" y="41"/>
                      </a:lnTo>
                      <a:lnTo>
                        <a:pt x="0" y="50"/>
                      </a:lnTo>
                      <a:lnTo>
                        <a:pt x="2" y="57"/>
                      </a:lnTo>
                      <a:lnTo>
                        <a:pt x="7" y="64"/>
                      </a:lnTo>
                      <a:lnTo>
                        <a:pt x="12" y="71"/>
                      </a:lnTo>
                      <a:lnTo>
                        <a:pt x="18" y="75"/>
                      </a:lnTo>
                      <a:lnTo>
                        <a:pt x="25" y="80"/>
                      </a:lnTo>
                      <a:lnTo>
                        <a:pt x="34" y="82"/>
                      </a:lnTo>
                      <a:lnTo>
                        <a:pt x="41" y="82"/>
                      </a:lnTo>
                      <a:lnTo>
                        <a:pt x="50" y="82"/>
                      </a:lnTo>
                      <a:lnTo>
                        <a:pt x="60" y="80"/>
                      </a:lnTo>
                      <a:lnTo>
                        <a:pt x="66" y="75"/>
                      </a:lnTo>
                      <a:lnTo>
                        <a:pt x="71" y="71"/>
                      </a:lnTo>
                      <a:lnTo>
                        <a:pt x="78" y="64"/>
                      </a:lnTo>
                      <a:lnTo>
                        <a:pt x="80" y="57"/>
                      </a:lnTo>
                      <a:lnTo>
                        <a:pt x="83" y="50"/>
                      </a:lnTo>
                      <a:lnTo>
                        <a:pt x="85" y="4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716" name="Freeform 138"/>
                <p:cNvSpPr>
                  <a:spLocks/>
                </p:cNvSpPr>
                <p:nvPr/>
              </p:nvSpPr>
              <p:spPr bwMode="auto">
                <a:xfrm>
                  <a:off x="1764" y="3146"/>
                  <a:ext cx="82" cy="85"/>
                </a:xfrm>
                <a:custGeom>
                  <a:avLst/>
                  <a:gdLst>
                    <a:gd name="T0" fmla="*/ 82 w 82"/>
                    <a:gd name="T1" fmla="*/ 43 h 85"/>
                    <a:gd name="T2" fmla="*/ 82 w 82"/>
                    <a:gd name="T3" fmla="*/ 34 h 85"/>
                    <a:gd name="T4" fmla="*/ 80 w 82"/>
                    <a:gd name="T5" fmla="*/ 27 h 85"/>
                    <a:gd name="T6" fmla="*/ 75 w 82"/>
                    <a:gd name="T7" fmla="*/ 20 h 85"/>
                    <a:gd name="T8" fmla="*/ 71 w 82"/>
                    <a:gd name="T9" fmla="*/ 13 h 85"/>
                    <a:gd name="T10" fmla="*/ 64 w 82"/>
                    <a:gd name="T11" fmla="*/ 7 h 85"/>
                    <a:gd name="T12" fmla="*/ 57 w 82"/>
                    <a:gd name="T13" fmla="*/ 4 h 85"/>
                    <a:gd name="T14" fmla="*/ 50 w 82"/>
                    <a:gd name="T15" fmla="*/ 2 h 85"/>
                    <a:gd name="T16" fmla="*/ 41 w 82"/>
                    <a:gd name="T17" fmla="*/ 0 h 85"/>
                    <a:gd name="T18" fmla="*/ 32 w 82"/>
                    <a:gd name="T19" fmla="*/ 2 h 85"/>
                    <a:gd name="T20" fmla="*/ 25 w 82"/>
                    <a:gd name="T21" fmla="*/ 4 h 85"/>
                    <a:gd name="T22" fmla="*/ 18 w 82"/>
                    <a:gd name="T23" fmla="*/ 7 h 85"/>
                    <a:gd name="T24" fmla="*/ 11 w 82"/>
                    <a:gd name="T25" fmla="*/ 13 h 85"/>
                    <a:gd name="T26" fmla="*/ 7 w 82"/>
                    <a:gd name="T27" fmla="*/ 20 h 85"/>
                    <a:gd name="T28" fmla="*/ 2 w 82"/>
                    <a:gd name="T29" fmla="*/ 27 h 85"/>
                    <a:gd name="T30" fmla="*/ 0 w 82"/>
                    <a:gd name="T31" fmla="*/ 34 h 85"/>
                    <a:gd name="T32" fmla="*/ 0 w 82"/>
                    <a:gd name="T33" fmla="*/ 43 h 85"/>
                    <a:gd name="T34" fmla="*/ 0 w 82"/>
                    <a:gd name="T35" fmla="*/ 52 h 85"/>
                    <a:gd name="T36" fmla="*/ 2 w 82"/>
                    <a:gd name="T37" fmla="*/ 59 h 85"/>
                    <a:gd name="T38" fmla="*/ 7 w 82"/>
                    <a:gd name="T39" fmla="*/ 66 h 85"/>
                    <a:gd name="T40" fmla="*/ 11 w 82"/>
                    <a:gd name="T41" fmla="*/ 73 h 85"/>
                    <a:gd name="T42" fmla="*/ 18 w 82"/>
                    <a:gd name="T43" fmla="*/ 78 h 85"/>
                    <a:gd name="T44" fmla="*/ 25 w 82"/>
                    <a:gd name="T45" fmla="*/ 82 h 85"/>
                    <a:gd name="T46" fmla="*/ 32 w 82"/>
                    <a:gd name="T47" fmla="*/ 85 h 85"/>
                    <a:gd name="T48" fmla="*/ 41 w 82"/>
                    <a:gd name="T49" fmla="*/ 85 h 85"/>
                    <a:gd name="T50" fmla="*/ 50 w 82"/>
                    <a:gd name="T51" fmla="*/ 85 h 85"/>
                    <a:gd name="T52" fmla="*/ 57 w 82"/>
                    <a:gd name="T53" fmla="*/ 82 h 85"/>
                    <a:gd name="T54" fmla="*/ 64 w 82"/>
                    <a:gd name="T55" fmla="*/ 78 h 85"/>
                    <a:gd name="T56" fmla="*/ 71 w 82"/>
                    <a:gd name="T57" fmla="*/ 73 h 85"/>
                    <a:gd name="T58" fmla="*/ 75 w 82"/>
                    <a:gd name="T59" fmla="*/ 66 h 85"/>
                    <a:gd name="T60" fmla="*/ 80 w 82"/>
                    <a:gd name="T61" fmla="*/ 59 h 85"/>
                    <a:gd name="T62" fmla="*/ 82 w 82"/>
                    <a:gd name="T63" fmla="*/ 52 h 85"/>
                    <a:gd name="T64" fmla="*/ 82 w 82"/>
                    <a:gd name="T65" fmla="*/ 43 h 8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2"/>
                    <a:gd name="T100" fmla="*/ 0 h 85"/>
                    <a:gd name="T101" fmla="*/ 82 w 82"/>
                    <a:gd name="T102" fmla="*/ 85 h 8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2" h="85">
                      <a:moveTo>
                        <a:pt x="82" y="43"/>
                      </a:moveTo>
                      <a:lnTo>
                        <a:pt x="82" y="34"/>
                      </a:lnTo>
                      <a:lnTo>
                        <a:pt x="80" y="27"/>
                      </a:lnTo>
                      <a:lnTo>
                        <a:pt x="75" y="20"/>
                      </a:lnTo>
                      <a:lnTo>
                        <a:pt x="71" y="13"/>
                      </a:lnTo>
                      <a:lnTo>
                        <a:pt x="64" y="7"/>
                      </a:lnTo>
                      <a:lnTo>
                        <a:pt x="57" y="4"/>
                      </a:lnTo>
                      <a:lnTo>
                        <a:pt x="50" y="2"/>
                      </a:lnTo>
                      <a:lnTo>
                        <a:pt x="41" y="0"/>
                      </a:lnTo>
                      <a:lnTo>
                        <a:pt x="32" y="2"/>
                      </a:lnTo>
                      <a:lnTo>
                        <a:pt x="25" y="4"/>
                      </a:lnTo>
                      <a:lnTo>
                        <a:pt x="18" y="7"/>
                      </a:lnTo>
                      <a:lnTo>
                        <a:pt x="11" y="13"/>
                      </a:lnTo>
                      <a:lnTo>
                        <a:pt x="7" y="20"/>
                      </a:lnTo>
                      <a:lnTo>
                        <a:pt x="2" y="27"/>
                      </a:lnTo>
                      <a:lnTo>
                        <a:pt x="0" y="34"/>
                      </a:lnTo>
                      <a:lnTo>
                        <a:pt x="0" y="43"/>
                      </a:lnTo>
                      <a:lnTo>
                        <a:pt x="0" y="52"/>
                      </a:lnTo>
                      <a:lnTo>
                        <a:pt x="2" y="59"/>
                      </a:lnTo>
                      <a:lnTo>
                        <a:pt x="7" y="66"/>
                      </a:lnTo>
                      <a:lnTo>
                        <a:pt x="11" y="73"/>
                      </a:lnTo>
                      <a:lnTo>
                        <a:pt x="18" y="78"/>
                      </a:lnTo>
                      <a:lnTo>
                        <a:pt x="25" y="82"/>
                      </a:lnTo>
                      <a:lnTo>
                        <a:pt x="32" y="85"/>
                      </a:lnTo>
                      <a:lnTo>
                        <a:pt x="41" y="85"/>
                      </a:lnTo>
                      <a:lnTo>
                        <a:pt x="50" y="85"/>
                      </a:lnTo>
                      <a:lnTo>
                        <a:pt x="57" y="82"/>
                      </a:lnTo>
                      <a:lnTo>
                        <a:pt x="64" y="78"/>
                      </a:lnTo>
                      <a:lnTo>
                        <a:pt x="71" y="73"/>
                      </a:lnTo>
                      <a:lnTo>
                        <a:pt x="75" y="66"/>
                      </a:lnTo>
                      <a:lnTo>
                        <a:pt x="80" y="59"/>
                      </a:lnTo>
                      <a:lnTo>
                        <a:pt x="82" y="52"/>
                      </a:lnTo>
                      <a:lnTo>
                        <a:pt x="82" y="4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717" name="Freeform 139"/>
                <p:cNvSpPr>
                  <a:spLocks/>
                </p:cNvSpPr>
                <p:nvPr/>
              </p:nvSpPr>
              <p:spPr bwMode="auto">
                <a:xfrm>
                  <a:off x="1713" y="3276"/>
                  <a:ext cx="83" cy="85"/>
                </a:xfrm>
                <a:custGeom>
                  <a:avLst/>
                  <a:gdLst>
                    <a:gd name="T0" fmla="*/ 83 w 83"/>
                    <a:gd name="T1" fmla="*/ 44 h 85"/>
                    <a:gd name="T2" fmla="*/ 83 w 83"/>
                    <a:gd name="T3" fmla="*/ 35 h 85"/>
                    <a:gd name="T4" fmla="*/ 81 w 83"/>
                    <a:gd name="T5" fmla="*/ 28 h 85"/>
                    <a:gd name="T6" fmla="*/ 76 w 83"/>
                    <a:gd name="T7" fmla="*/ 21 h 85"/>
                    <a:gd name="T8" fmla="*/ 71 w 83"/>
                    <a:gd name="T9" fmla="*/ 14 h 85"/>
                    <a:gd name="T10" fmla="*/ 65 w 83"/>
                    <a:gd name="T11" fmla="*/ 7 h 85"/>
                    <a:gd name="T12" fmla="*/ 58 w 83"/>
                    <a:gd name="T13" fmla="*/ 5 h 85"/>
                    <a:gd name="T14" fmla="*/ 51 w 83"/>
                    <a:gd name="T15" fmla="*/ 3 h 85"/>
                    <a:gd name="T16" fmla="*/ 42 w 83"/>
                    <a:gd name="T17" fmla="*/ 0 h 85"/>
                    <a:gd name="T18" fmla="*/ 33 w 83"/>
                    <a:gd name="T19" fmla="*/ 3 h 85"/>
                    <a:gd name="T20" fmla="*/ 26 w 83"/>
                    <a:gd name="T21" fmla="*/ 5 h 85"/>
                    <a:gd name="T22" fmla="*/ 19 w 83"/>
                    <a:gd name="T23" fmla="*/ 7 h 85"/>
                    <a:gd name="T24" fmla="*/ 12 w 83"/>
                    <a:gd name="T25" fmla="*/ 14 h 85"/>
                    <a:gd name="T26" fmla="*/ 7 w 83"/>
                    <a:gd name="T27" fmla="*/ 21 h 85"/>
                    <a:gd name="T28" fmla="*/ 3 w 83"/>
                    <a:gd name="T29" fmla="*/ 28 h 85"/>
                    <a:gd name="T30" fmla="*/ 0 w 83"/>
                    <a:gd name="T31" fmla="*/ 35 h 85"/>
                    <a:gd name="T32" fmla="*/ 0 w 83"/>
                    <a:gd name="T33" fmla="*/ 44 h 85"/>
                    <a:gd name="T34" fmla="*/ 0 w 83"/>
                    <a:gd name="T35" fmla="*/ 53 h 85"/>
                    <a:gd name="T36" fmla="*/ 3 w 83"/>
                    <a:gd name="T37" fmla="*/ 60 h 85"/>
                    <a:gd name="T38" fmla="*/ 7 w 83"/>
                    <a:gd name="T39" fmla="*/ 67 h 85"/>
                    <a:gd name="T40" fmla="*/ 12 w 83"/>
                    <a:gd name="T41" fmla="*/ 74 h 85"/>
                    <a:gd name="T42" fmla="*/ 19 w 83"/>
                    <a:gd name="T43" fmla="*/ 78 h 85"/>
                    <a:gd name="T44" fmla="*/ 26 w 83"/>
                    <a:gd name="T45" fmla="*/ 83 h 85"/>
                    <a:gd name="T46" fmla="*/ 33 w 83"/>
                    <a:gd name="T47" fmla="*/ 85 h 85"/>
                    <a:gd name="T48" fmla="*/ 42 w 83"/>
                    <a:gd name="T49" fmla="*/ 85 h 85"/>
                    <a:gd name="T50" fmla="*/ 51 w 83"/>
                    <a:gd name="T51" fmla="*/ 85 h 85"/>
                    <a:gd name="T52" fmla="*/ 58 w 83"/>
                    <a:gd name="T53" fmla="*/ 83 h 85"/>
                    <a:gd name="T54" fmla="*/ 65 w 83"/>
                    <a:gd name="T55" fmla="*/ 78 h 85"/>
                    <a:gd name="T56" fmla="*/ 71 w 83"/>
                    <a:gd name="T57" fmla="*/ 74 h 85"/>
                    <a:gd name="T58" fmla="*/ 76 w 83"/>
                    <a:gd name="T59" fmla="*/ 67 h 85"/>
                    <a:gd name="T60" fmla="*/ 81 w 83"/>
                    <a:gd name="T61" fmla="*/ 60 h 85"/>
                    <a:gd name="T62" fmla="*/ 83 w 83"/>
                    <a:gd name="T63" fmla="*/ 53 h 85"/>
                    <a:gd name="T64" fmla="*/ 83 w 83"/>
                    <a:gd name="T65" fmla="*/ 44 h 8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3"/>
                    <a:gd name="T100" fmla="*/ 0 h 85"/>
                    <a:gd name="T101" fmla="*/ 83 w 83"/>
                    <a:gd name="T102" fmla="*/ 85 h 8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3" h="85">
                      <a:moveTo>
                        <a:pt x="83" y="44"/>
                      </a:moveTo>
                      <a:lnTo>
                        <a:pt x="83" y="35"/>
                      </a:lnTo>
                      <a:lnTo>
                        <a:pt x="81" y="28"/>
                      </a:lnTo>
                      <a:lnTo>
                        <a:pt x="76" y="21"/>
                      </a:lnTo>
                      <a:lnTo>
                        <a:pt x="71" y="14"/>
                      </a:lnTo>
                      <a:lnTo>
                        <a:pt x="65" y="7"/>
                      </a:lnTo>
                      <a:lnTo>
                        <a:pt x="58" y="5"/>
                      </a:lnTo>
                      <a:lnTo>
                        <a:pt x="51" y="3"/>
                      </a:lnTo>
                      <a:lnTo>
                        <a:pt x="42" y="0"/>
                      </a:lnTo>
                      <a:lnTo>
                        <a:pt x="33" y="3"/>
                      </a:lnTo>
                      <a:lnTo>
                        <a:pt x="26" y="5"/>
                      </a:lnTo>
                      <a:lnTo>
                        <a:pt x="19" y="7"/>
                      </a:lnTo>
                      <a:lnTo>
                        <a:pt x="12" y="14"/>
                      </a:lnTo>
                      <a:lnTo>
                        <a:pt x="7" y="21"/>
                      </a:lnTo>
                      <a:lnTo>
                        <a:pt x="3" y="28"/>
                      </a:lnTo>
                      <a:lnTo>
                        <a:pt x="0" y="35"/>
                      </a:lnTo>
                      <a:lnTo>
                        <a:pt x="0" y="44"/>
                      </a:lnTo>
                      <a:lnTo>
                        <a:pt x="0" y="53"/>
                      </a:lnTo>
                      <a:lnTo>
                        <a:pt x="3" y="60"/>
                      </a:lnTo>
                      <a:lnTo>
                        <a:pt x="7" y="67"/>
                      </a:lnTo>
                      <a:lnTo>
                        <a:pt x="12" y="74"/>
                      </a:lnTo>
                      <a:lnTo>
                        <a:pt x="19" y="78"/>
                      </a:lnTo>
                      <a:lnTo>
                        <a:pt x="26" y="83"/>
                      </a:lnTo>
                      <a:lnTo>
                        <a:pt x="33" y="85"/>
                      </a:lnTo>
                      <a:lnTo>
                        <a:pt x="42" y="85"/>
                      </a:lnTo>
                      <a:lnTo>
                        <a:pt x="51" y="85"/>
                      </a:lnTo>
                      <a:lnTo>
                        <a:pt x="58" y="83"/>
                      </a:lnTo>
                      <a:lnTo>
                        <a:pt x="65" y="78"/>
                      </a:lnTo>
                      <a:lnTo>
                        <a:pt x="71" y="74"/>
                      </a:lnTo>
                      <a:lnTo>
                        <a:pt x="76" y="67"/>
                      </a:lnTo>
                      <a:lnTo>
                        <a:pt x="81" y="60"/>
                      </a:lnTo>
                      <a:lnTo>
                        <a:pt x="83" y="53"/>
                      </a:lnTo>
                      <a:lnTo>
                        <a:pt x="83" y="4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718" name="Freeform 140"/>
                <p:cNvSpPr>
                  <a:spLocks/>
                </p:cNvSpPr>
                <p:nvPr/>
              </p:nvSpPr>
              <p:spPr bwMode="auto">
                <a:xfrm>
                  <a:off x="1675" y="3467"/>
                  <a:ext cx="84" cy="82"/>
                </a:xfrm>
                <a:custGeom>
                  <a:avLst/>
                  <a:gdLst>
                    <a:gd name="T0" fmla="*/ 84 w 84"/>
                    <a:gd name="T1" fmla="*/ 41 h 82"/>
                    <a:gd name="T2" fmla="*/ 84 w 84"/>
                    <a:gd name="T3" fmla="*/ 34 h 82"/>
                    <a:gd name="T4" fmla="*/ 82 w 84"/>
                    <a:gd name="T5" fmla="*/ 25 h 82"/>
                    <a:gd name="T6" fmla="*/ 77 w 84"/>
                    <a:gd name="T7" fmla="*/ 18 h 82"/>
                    <a:gd name="T8" fmla="*/ 73 w 84"/>
                    <a:gd name="T9" fmla="*/ 11 h 82"/>
                    <a:gd name="T10" fmla="*/ 66 w 84"/>
                    <a:gd name="T11" fmla="*/ 7 h 82"/>
                    <a:gd name="T12" fmla="*/ 59 w 84"/>
                    <a:gd name="T13" fmla="*/ 2 h 82"/>
                    <a:gd name="T14" fmla="*/ 52 w 84"/>
                    <a:gd name="T15" fmla="*/ 0 h 82"/>
                    <a:gd name="T16" fmla="*/ 43 w 84"/>
                    <a:gd name="T17" fmla="*/ 0 h 82"/>
                    <a:gd name="T18" fmla="*/ 34 w 84"/>
                    <a:gd name="T19" fmla="*/ 0 h 82"/>
                    <a:gd name="T20" fmla="*/ 27 w 84"/>
                    <a:gd name="T21" fmla="*/ 2 h 82"/>
                    <a:gd name="T22" fmla="*/ 20 w 84"/>
                    <a:gd name="T23" fmla="*/ 7 h 82"/>
                    <a:gd name="T24" fmla="*/ 13 w 84"/>
                    <a:gd name="T25" fmla="*/ 11 h 82"/>
                    <a:gd name="T26" fmla="*/ 9 w 84"/>
                    <a:gd name="T27" fmla="*/ 18 h 82"/>
                    <a:gd name="T28" fmla="*/ 4 w 84"/>
                    <a:gd name="T29" fmla="*/ 25 h 82"/>
                    <a:gd name="T30" fmla="*/ 2 w 84"/>
                    <a:gd name="T31" fmla="*/ 34 h 82"/>
                    <a:gd name="T32" fmla="*/ 0 w 84"/>
                    <a:gd name="T33" fmla="*/ 41 h 82"/>
                    <a:gd name="T34" fmla="*/ 2 w 84"/>
                    <a:gd name="T35" fmla="*/ 50 h 82"/>
                    <a:gd name="T36" fmla="*/ 4 w 84"/>
                    <a:gd name="T37" fmla="*/ 57 h 82"/>
                    <a:gd name="T38" fmla="*/ 9 w 84"/>
                    <a:gd name="T39" fmla="*/ 64 h 82"/>
                    <a:gd name="T40" fmla="*/ 13 w 84"/>
                    <a:gd name="T41" fmla="*/ 71 h 82"/>
                    <a:gd name="T42" fmla="*/ 20 w 84"/>
                    <a:gd name="T43" fmla="*/ 75 h 82"/>
                    <a:gd name="T44" fmla="*/ 27 w 84"/>
                    <a:gd name="T45" fmla="*/ 80 h 82"/>
                    <a:gd name="T46" fmla="*/ 34 w 84"/>
                    <a:gd name="T47" fmla="*/ 82 h 82"/>
                    <a:gd name="T48" fmla="*/ 43 w 84"/>
                    <a:gd name="T49" fmla="*/ 82 h 82"/>
                    <a:gd name="T50" fmla="*/ 52 w 84"/>
                    <a:gd name="T51" fmla="*/ 82 h 82"/>
                    <a:gd name="T52" fmla="*/ 59 w 84"/>
                    <a:gd name="T53" fmla="*/ 80 h 82"/>
                    <a:gd name="T54" fmla="*/ 66 w 84"/>
                    <a:gd name="T55" fmla="*/ 75 h 82"/>
                    <a:gd name="T56" fmla="*/ 73 w 84"/>
                    <a:gd name="T57" fmla="*/ 71 h 82"/>
                    <a:gd name="T58" fmla="*/ 77 w 84"/>
                    <a:gd name="T59" fmla="*/ 64 h 82"/>
                    <a:gd name="T60" fmla="*/ 82 w 84"/>
                    <a:gd name="T61" fmla="*/ 57 h 82"/>
                    <a:gd name="T62" fmla="*/ 84 w 84"/>
                    <a:gd name="T63" fmla="*/ 50 h 82"/>
                    <a:gd name="T64" fmla="*/ 84 w 84"/>
                    <a:gd name="T65" fmla="*/ 41 h 8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4"/>
                    <a:gd name="T100" fmla="*/ 0 h 82"/>
                    <a:gd name="T101" fmla="*/ 84 w 84"/>
                    <a:gd name="T102" fmla="*/ 82 h 8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4" h="82">
                      <a:moveTo>
                        <a:pt x="84" y="41"/>
                      </a:moveTo>
                      <a:lnTo>
                        <a:pt x="84" y="34"/>
                      </a:lnTo>
                      <a:lnTo>
                        <a:pt x="82" y="25"/>
                      </a:lnTo>
                      <a:lnTo>
                        <a:pt x="77" y="18"/>
                      </a:lnTo>
                      <a:lnTo>
                        <a:pt x="73" y="11"/>
                      </a:lnTo>
                      <a:lnTo>
                        <a:pt x="66" y="7"/>
                      </a:lnTo>
                      <a:lnTo>
                        <a:pt x="59" y="2"/>
                      </a:lnTo>
                      <a:lnTo>
                        <a:pt x="52" y="0"/>
                      </a:lnTo>
                      <a:lnTo>
                        <a:pt x="43" y="0"/>
                      </a:lnTo>
                      <a:lnTo>
                        <a:pt x="34" y="0"/>
                      </a:lnTo>
                      <a:lnTo>
                        <a:pt x="27" y="2"/>
                      </a:lnTo>
                      <a:lnTo>
                        <a:pt x="20" y="7"/>
                      </a:lnTo>
                      <a:lnTo>
                        <a:pt x="13" y="11"/>
                      </a:lnTo>
                      <a:lnTo>
                        <a:pt x="9" y="18"/>
                      </a:lnTo>
                      <a:lnTo>
                        <a:pt x="4" y="25"/>
                      </a:lnTo>
                      <a:lnTo>
                        <a:pt x="2" y="34"/>
                      </a:lnTo>
                      <a:lnTo>
                        <a:pt x="0" y="41"/>
                      </a:lnTo>
                      <a:lnTo>
                        <a:pt x="2" y="50"/>
                      </a:lnTo>
                      <a:lnTo>
                        <a:pt x="4" y="57"/>
                      </a:lnTo>
                      <a:lnTo>
                        <a:pt x="9" y="64"/>
                      </a:lnTo>
                      <a:lnTo>
                        <a:pt x="13" y="71"/>
                      </a:lnTo>
                      <a:lnTo>
                        <a:pt x="20" y="75"/>
                      </a:lnTo>
                      <a:lnTo>
                        <a:pt x="27" y="80"/>
                      </a:lnTo>
                      <a:lnTo>
                        <a:pt x="34" y="82"/>
                      </a:lnTo>
                      <a:lnTo>
                        <a:pt x="43" y="82"/>
                      </a:lnTo>
                      <a:lnTo>
                        <a:pt x="52" y="82"/>
                      </a:lnTo>
                      <a:lnTo>
                        <a:pt x="59" y="80"/>
                      </a:lnTo>
                      <a:lnTo>
                        <a:pt x="66" y="75"/>
                      </a:lnTo>
                      <a:lnTo>
                        <a:pt x="73" y="71"/>
                      </a:lnTo>
                      <a:lnTo>
                        <a:pt x="77" y="64"/>
                      </a:lnTo>
                      <a:lnTo>
                        <a:pt x="82" y="57"/>
                      </a:lnTo>
                      <a:lnTo>
                        <a:pt x="84" y="50"/>
                      </a:lnTo>
                      <a:lnTo>
                        <a:pt x="84" y="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719" name="Freeform 141"/>
                <p:cNvSpPr>
                  <a:spLocks/>
                </p:cNvSpPr>
                <p:nvPr/>
              </p:nvSpPr>
              <p:spPr bwMode="auto">
                <a:xfrm>
                  <a:off x="1675" y="3467"/>
                  <a:ext cx="84" cy="82"/>
                </a:xfrm>
                <a:custGeom>
                  <a:avLst/>
                  <a:gdLst>
                    <a:gd name="T0" fmla="*/ 84 w 84"/>
                    <a:gd name="T1" fmla="*/ 41 h 82"/>
                    <a:gd name="T2" fmla="*/ 84 w 84"/>
                    <a:gd name="T3" fmla="*/ 32 h 82"/>
                    <a:gd name="T4" fmla="*/ 82 w 84"/>
                    <a:gd name="T5" fmla="*/ 25 h 82"/>
                    <a:gd name="T6" fmla="*/ 77 w 84"/>
                    <a:gd name="T7" fmla="*/ 18 h 82"/>
                    <a:gd name="T8" fmla="*/ 73 w 84"/>
                    <a:gd name="T9" fmla="*/ 11 h 82"/>
                    <a:gd name="T10" fmla="*/ 66 w 84"/>
                    <a:gd name="T11" fmla="*/ 7 h 82"/>
                    <a:gd name="T12" fmla="*/ 59 w 84"/>
                    <a:gd name="T13" fmla="*/ 2 h 82"/>
                    <a:gd name="T14" fmla="*/ 52 w 84"/>
                    <a:gd name="T15" fmla="*/ 0 h 82"/>
                    <a:gd name="T16" fmla="*/ 43 w 84"/>
                    <a:gd name="T17" fmla="*/ 0 h 82"/>
                    <a:gd name="T18" fmla="*/ 34 w 84"/>
                    <a:gd name="T19" fmla="*/ 0 h 82"/>
                    <a:gd name="T20" fmla="*/ 27 w 84"/>
                    <a:gd name="T21" fmla="*/ 2 h 82"/>
                    <a:gd name="T22" fmla="*/ 20 w 84"/>
                    <a:gd name="T23" fmla="*/ 7 h 82"/>
                    <a:gd name="T24" fmla="*/ 13 w 84"/>
                    <a:gd name="T25" fmla="*/ 11 h 82"/>
                    <a:gd name="T26" fmla="*/ 9 w 84"/>
                    <a:gd name="T27" fmla="*/ 18 h 82"/>
                    <a:gd name="T28" fmla="*/ 4 w 84"/>
                    <a:gd name="T29" fmla="*/ 25 h 82"/>
                    <a:gd name="T30" fmla="*/ 2 w 84"/>
                    <a:gd name="T31" fmla="*/ 32 h 82"/>
                    <a:gd name="T32" fmla="*/ 0 w 84"/>
                    <a:gd name="T33" fmla="*/ 41 h 82"/>
                    <a:gd name="T34" fmla="*/ 2 w 84"/>
                    <a:gd name="T35" fmla="*/ 50 h 82"/>
                    <a:gd name="T36" fmla="*/ 4 w 84"/>
                    <a:gd name="T37" fmla="*/ 57 h 82"/>
                    <a:gd name="T38" fmla="*/ 9 w 84"/>
                    <a:gd name="T39" fmla="*/ 64 h 82"/>
                    <a:gd name="T40" fmla="*/ 13 w 84"/>
                    <a:gd name="T41" fmla="*/ 71 h 82"/>
                    <a:gd name="T42" fmla="*/ 20 w 84"/>
                    <a:gd name="T43" fmla="*/ 75 h 82"/>
                    <a:gd name="T44" fmla="*/ 27 w 84"/>
                    <a:gd name="T45" fmla="*/ 80 h 82"/>
                    <a:gd name="T46" fmla="*/ 34 w 84"/>
                    <a:gd name="T47" fmla="*/ 82 h 82"/>
                    <a:gd name="T48" fmla="*/ 43 w 84"/>
                    <a:gd name="T49" fmla="*/ 82 h 82"/>
                    <a:gd name="T50" fmla="*/ 52 w 84"/>
                    <a:gd name="T51" fmla="*/ 82 h 82"/>
                    <a:gd name="T52" fmla="*/ 59 w 84"/>
                    <a:gd name="T53" fmla="*/ 80 h 82"/>
                    <a:gd name="T54" fmla="*/ 66 w 84"/>
                    <a:gd name="T55" fmla="*/ 75 h 82"/>
                    <a:gd name="T56" fmla="*/ 73 w 84"/>
                    <a:gd name="T57" fmla="*/ 71 h 82"/>
                    <a:gd name="T58" fmla="*/ 77 w 84"/>
                    <a:gd name="T59" fmla="*/ 64 h 82"/>
                    <a:gd name="T60" fmla="*/ 82 w 84"/>
                    <a:gd name="T61" fmla="*/ 57 h 82"/>
                    <a:gd name="T62" fmla="*/ 84 w 84"/>
                    <a:gd name="T63" fmla="*/ 50 h 82"/>
                    <a:gd name="T64" fmla="*/ 84 w 84"/>
                    <a:gd name="T65" fmla="*/ 41 h 8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4"/>
                    <a:gd name="T100" fmla="*/ 0 h 82"/>
                    <a:gd name="T101" fmla="*/ 84 w 84"/>
                    <a:gd name="T102" fmla="*/ 82 h 8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4" h="82">
                      <a:moveTo>
                        <a:pt x="84" y="41"/>
                      </a:moveTo>
                      <a:lnTo>
                        <a:pt x="84" y="32"/>
                      </a:lnTo>
                      <a:lnTo>
                        <a:pt x="82" y="25"/>
                      </a:lnTo>
                      <a:lnTo>
                        <a:pt x="77" y="18"/>
                      </a:lnTo>
                      <a:lnTo>
                        <a:pt x="73" y="11"/>
                      </a:lnTo>
                      <a:lnTo>
                        <a:pt x="66" y="7"/>
                      </a:lnTo>
                      <a:lnTo>
                        <a:pt x="59" y="2"/>
                      </a:lnTo>
                      <a:lnTo>
                        <a:pt x="52" y="0"/>
                      </a:lnTo>
                      <a:lnTo>
                        <a:pt x="43" y="0"/>
                      </a:lnTo>
                      <a:lnTo>
                        <a:pt x="34" y="0"/>
                      </a:lnTo>
                      <a:lnTo>
                        <a:pt x="27" y="2"/>
                      </a:lnTo>
                      <a:lnTo>
                        <a:pt x="20" y="7"/>
                      </a:lnTo>
                      <a:lnTo>
                        <a:pt x="13" y="11"/>
                      </a:lnTo>
                      <a:lnTo>
                        <a:pt x="9" y="18"/>
                      </a:lnTo>
                      <a:lnTo>
                        <a:pt x="4" y="25"/>
                      </a:lnTo>
                      <a:lnTo>
                        <a:pt x="2" y="32"/>
                      </a:lnTo>
                      <a:lnTo>
                        <a:pt x="0" y="41"/>
                      </a:lnTo>
                      <a:lnTo>
                        <a:pt x="2" y="50"/>
                      </a:lnTo>
                      <a:lnTo>
                        <a:pt x="4" y="57"/>
                      </a:lnTo>
                      <a:lnTo>
                        <a:pt x="9" y="64"/>
                      </a:lnTo>
                      <a:lnTo>
                        <a:pt x="13" y="71"/>
                      </a:lnTo>
                      <a:lnTo>
                        <a:pt x="20" y="75"/>
                      </a:lnTo>
                      <a:lnTo>
                        <a:pt x="27" y="80"/>
                      </a:lnTo>
                      <a:lnTo>
                        <a:pt x="34" y="82"/>
                      </a:lnTo>
                      <a:lnTo>
                        <a:pt x="43" y="82"/>
                      </a:lnTo>
                      <a:lnTo>
                        <a:pt x="52" y="82"/>
                      </a:lnTo>
                      <a:lnTo>
                        <a:pt x="59" y="80"/>
                      </a:lnTo>
                      <a:lnTo>
                        <a:pt x="66" y="75"/>
                      </a:lnTo>
                      <a:lnTo>
                        <a:pt x="73" y="71"/>
                      </a:lnTo>
                      <a:lnTo>
                        <a:pt x="77" y="64"/>
                      </a:lnTo>
                      <a:lnTo>
                        <a:pt x="82" y="57"/>
                      </a:lnTo>
                      <a:lnTo>
                        <a:pt x="84" y="50"/>
                      </a:lnTo>
                      <a:lnTo>
                        <a:pt x="84" y="4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720" name="Freeform 142"/>
                <p:cNvSpPr>
                  <a:spLocks/>
                </p:cNvSpPr>
                <p:nvPr/>
              </p:nvSpPr>
              <p:spPr bwMode="auto">
                <a:xfrm>
                  <a:off x="1814" y="3292"/>
                  <a:ext cx="85" cy="83"/>
                </a:xfrm>
                <a:custGeom>
                  <a:avLst/>
                  <a:gdLst>
                    <a:gd name="T0" fmla="*/ 85 w 85"/>
                    <a:gd name="T1" fmla="*/ 42 h 83"/>
                    <a:gd name="T2" fmla="*/ 82 w 85"/>
                    <a:gd name="T3" fmla="*/ 33 h 83"/>
                    <a:gd name="T4" fmla="*/ 80 w 85"/>
                    <a:gd name="T5" fmla="*/ 26 h 83"/>
                    <a:gd name="T6" fmla="*/ 78 w 85"/>
                    <a:gd name="T7" fmla="*/ 19 h 83"/>
                    <a:gd name="T8" fmla="*/ 71 w 85"/>
                    <a:gd name="T9" fmla="*/ 12 h 83"/>
                    <a:gd name="T10" fmla="*/ 66 w 85"/>
                    <a:gd name="T11" fmla="*/ 7 h 83"/>
                    <a:gd name="T12" fmla="*/ 60 w 85"/>
                    <a:gd name="T13" fmla="*/ 3 h 83"/>
                    <a:gd name="T14" fmla="*/ 50 w 85"/>
                    <a:gd name="T15" fmla="*/ 0 h 83"/>
                    <a:gd name="T16" fmla="*/ 41 w 85"/>
                    <a:gd name="T17" fmla="*/ 0 h 83"/>
                    <a:gd name="T18" fmla="*/ 34 w 85"/>
                    <a:gd name="T19" fmla="*/ 0 h 83"/>
                    <a:gd name="T20" fmla="*/ 25 w 85"/>
                    <a:gd name="T21" fmla="*/ 3 h 83"/>
                    <a:gd name="T22" fmla="*/ 18 w 85"/>
                    <a:gd name="T23" fmla="*/ 7 h 83"/>
                    <a:gd name="T24" fmla="*/ 12 w 85"/>
                    <a:gd name="T25" fmla="*/ 12 h 83"/>
                    <a:gd name="T26" fmla="*/ 7 w 85"/>
                    <a:gd name="T27" fmla="*/ 19 h 83"/>
                    <a:gd name="T28" fmla="*/ 2 w 85"/>
                    <a:gd name="T29" fmla="*/ 26 h 83"/>
                    <a:gd name="T30" fmla="*/ 0 w 85"/>
                    <a:gd name="T31" fmla="*/ 33 h 83"/>
                    <a:gd name="T32" fmla="*/ 0 w 85"/>
                    <a:gd name="T33" fmla="*/ 42 h 83"/>
                    <a:gd name="T34" fmla="*/ 0 w 85"/>
                    <a:gd name="T35" fmla="*/ 51 h 83"/>
                    <a:gd name="T36" fmla="*/ 2 w 85"/>
                    <a:gd name="T37" fmla="*/ 58 h 83"/>
                    <a:gd name="T38" fmla="*/ 7 w 85"/>
                    <a:gd name="T39" fmla="*/ 65 h 83"/>
                    <a:gd name="T40" fmla="*/ 12 w 85"/>
                    <a:gd name="T41" fmla="*/ 72 h 83"/>
                    <a:gd name="T42" fmla="*/ 18 w 85"/>
                    <a:gd name="T43" fmla="*/ 76 h 83"/>
                    <a:gd name="T44" fmla="*/ 25 w 85"/>
                    <a:gd name="T45" fmla="*/ 81 h 83"/>
                    <a:gd name="T46" fmla="*/ 34 w 85"/>
                    <a:gd name="T47" fmla="*/ 83 h 83"/>
                    <a:gd name="T48" fmla="*/ 41 w 85"/>
                    <a:gd name="T49" fmla="*/ 83 h 83"/>
                    <a:gd name="T50" fmla="*/ 50 w 85"/>
                    <a:gd name="T51" fmla="*/ 83 h 83"/>
                    <a:gd name="T52" fmla="*/ 60 w 85"/>
                    <a:gd name="T53" fmla="*/ 81 h 83"/>
                    <a:gd name="T54" fmla="*/ 66 w 85"/>
                    <a:gd name="T55" fmla="*/ 76 h 83"/>
                    <a:gd name="T56" fmla="*/ 71 w 85"/>
                    <a:gd name="T57" fmla="*/ 72 h 83"/>
                    <a:gd name="T58" fmla="*/ 78 w 85"/>
                    <a:gd name="T59" fmla="*/ 65 h 83"/>
                    <a:gd name="T60" fmla="*/ 80 w 85"/>
                    <a:gd name="T61" fmla="*/ 58 h 83"/>
                    <a:gd name="T62" fmla="*/ 82 w 85"/>
                    <a:gd name="T63" fmla="*/ 51 h 83"/>
                    <a:gd name="T64" fmla="*/ 85 w 85"/>
                    <a:gd name="T65" fmla="*/ 42 h 8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5"/>
                    <a:gd name="T100" fmla="*/ 0 h 83"/>
                    <a:gd name="T101" fmla="*/ 85 w 85"/>
                    <a:gd name="T102" fmla="*/ 83 h 8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5" h="83">
                      <a:moveTo>
                        <a:pt x="85" y="42"/>
                      </a:moveTo>
                      <a:lnTo>
                        <a:pt x="82" y="33"/>
                      </a:lnTo>
                      <a:lnTo>
                        <a:pt x="80" y="26"/>
                      </a:lnTo>
                      <a:lnTo>
                        <a:pt x="78" y="19"/>
                      </a:lnTo>
                      <a:lnTo>
                        <a:pt x="71" y="12"/>
                      </a:lnTo>
                      <a:lnTo>
                        <a:pt x="66" y="7"/>
                      </a:lnTo>
                      <a:lnTo>
                        <a:pt x="60" y="3"/>
                      </a:lnTo>
                      <a:lnTo>
                        <a:pt x="50" y="0"/>
                      </a:lnTo>
                      <a:lnTo>
                        <a:pt x="41" y="0"/>
                      </a:lnTo>
                      <a:lnTo>
                        <a:pt x="34" y="0"/>
                      </a:lnTo>
                      <a:lnTo>
                        <a:pt x="25" y="3"/>
                      </a:lnTo>
                      <a:lnTo>
                        <a:pt x="18" y="7"/>
                      </a:lnTo>
                      <a:lnTo>
                        <a:pt x="12" y="12"/>
                      </a:lnTo>
                      <a:lnTo>
                        <a:pt x="7" y="19"/>
                      </a:lnTo>
                      <a:lnTo>
                        <a:pt x="2" y="26"/>
                      </a:lnTo>
                      <a:lnTo>
                        <a:pt x="0" y="33"/>
                      </a:lnTo>
                      <a:lnTo>
                        <a:pt x="0" y="42"/>
                      </a:lnTo>
                      <a:lnTo>
                        <a:pt x="0" y="51"/>
                      </a:lnTo>
                      <a:lnTo>
                        <a:pt x="2" y="58"/>
                      </a:lnTo>
                      <a:lnTo>
                        <a:pt x="7" y="65"/>
                      </a:lnTo>
                      <a:lnTo>
                        <a:pt x="12" y="72"/>
                      </a:lnTo>
                      <a:lnTo>
                        <a:pt x="18" y="76"/>
                      </a:lnTo>
                      <a:lnTo>
                        <a:pt x="25" y="81"/>
                      </a:lnTo>
                      <a:lnTo>
                        <a:pt x="34" y="83"/>
                      </a:lnTo>
                      <a:lnTo>
                        <a:pt x="41" y="83"/>
                      </a:lnTo>
                      <a:lnTo>
                        <a:pt x="50" y="83"/>
                      </a:lnTo>
                      <a:lnTo>
                        <a:pt x="60" y="81"/>
                      </a:lnTo>
                      <a:lnTo>
                        <a:pt x="66" y="76"/>
                      </a:lnTo>
                      <a:lnTo>
                        <a:pt x="71" y="72"/>
                      </a:lnTo>
                      <a:lnTo>
                        <a:pt x="78" y="65"/>
                      </a:lnTo>
                      <a:lnTo>
                        <a:pt x="80" y="58"/>
                      </a:lnTo>
                      <a:lnTo>
                        <a:pt x="82" y="51"/>
                      </a:lnTo>
                      <a:lnTo>
                        <a:pt x="85" y="4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721" name="Freeform 143"/>
                <p:cNvSpPr>
                  <a:spLocks/>
                </p:cNvSpPr>
                <p:nvPr/>
              </p:nvSpPr>
              <p:spPr bwMode="auto">
                <a:xfrm>
                  <a:off x="1748" y="3416"/>
                  <a:ext cx="84" cy="85"/>
                </a:xfrm>
                <a:custGeom>
                  <a:avLst/>
                  <a:gdLst>
                    <a:gd name="T0" fmla="*/ 84 w 84"/>
                    <a:gd name="T1" fmla="*/ 42 h 85"/>
                    <a:gd name="T2" fmla="*/ 84 w 84"/>
                    <a:gd name="T3" fmla="*/ 32 h 85"/>
                    <a:gd name="T4" fmla="*/ 82 w 84"/>
                    <a:gd name="T5" fmla="*/ 25 h 85"/>
                    <a:gd name="T6" fmla="*/ 78 w 84"/>
                    <a:gd name="T7" fmla="*/ 19 h 85"/>
                    <a:gd name="T8" fmla="*/ 73 w 84"/>
                    <a:gd name="T9" fmla="*/ 12 h 85"/>
                    <a:gd name="T10" fmla="*/ 66 w 84"/>
                    <a:gd name="T11" fmla="*/ 7 h 85"/>
                    <a:gd name="T12" fmla="*/ 59 w 84"/>
                    <a:gd name="T13" fmla="*/ 3 h 85"/>
                    <a:gd name="T14" fmla="*/ 52 w 84"/>
                    <a:gd name="T15" fmla="*/ 0 h 85"/>
                    <a:gd name="T16" fmla="*/ 43 w 84"/>
                    <a:gd name="T17" fmla="*/ 0 h 85"/>
                    <a:gd name="T18" fmla="*/ 34 w 84"/>
                    <a:gd name="T19" fmla="*/ 0 h 85"/>
                    <a:gd name="T20" fmla="*/ 27 w 84"/>
                    <a:gd name="T21" fmla="*/ 3 h 85"/>
                    <a:gd name="T22" fmla="*/ 18 w 84"/>
                    <a:gd name="T23" fmla="*/ 7 h 85"/>
                    <a:gd name="T24" fmla="*/ 14 w 84"/>
                    <a:gd name="T25" fmla="*/ 12 h 85"/>
                    <a:gd name="T26" fmla="*/ 7 w 84"/>
                    <a:gd name="T27" fmla="*/ 19 h 85"/>
                    <a:gd name="T28" fmla="*/ 4 w 84"/>
                    <a:gd name="T29" fmla="*/ 25 h 85"/>
                    <a:gd name="T30" fmla="*/ 2 w 84"/>
                    <a:gd name="T31" fmla="*/ 32 h 85"/>
                    <a:gd name="T32" fmla="*/ 0 w 84"/>
                    <a:gd name="T33" fmla="*/ 42 h 85"/>
                    <a:gd name="T34" fmla="*/ 2 w 84"/>
                    <a:gd name="T35" fmla="*/ 51 h 85"/>
                    <a:gd name="T36" fmla="*/ 4 w 84"/>
                    <a:gd name="T37" fmla="*/ 58 h 85"/>
                    <a:gd name="T38" fmla="*/ 7 w 84"/>
                    <a:gd name="T39" fmla="*/ 64 h 85"/>
                    <a:gd name="T40" fmla="*/ 14 w 84"/>
                    <a:gd name="T41" fmla="*/ 71 h 85"/>
                    <a:gd name="T42" fmla="*/ 18 w 84"/>
                    <a:gd name="T43" fmla="*/ 76 h 85"/>
                    <a:gd name="T44" fmla="*/ 27 w 84"/>
                    <a:gd name="T45" fmla="*/ 80 h 85"/>
                    <a:gd name="T46" fmla="*/ 34 w 84"/>
                    <a:gd name="T47" fmla="*/ 83 h 85"/>
                    <a:gd name="T48" fmla="*/ 43 w 84"/>
                    <a:gd name="T49" fmla="*/ 85 h 85"/>
                    <a:gd name="T50" fmla="*/ 52 w 84"/>
                    <a:gd name="T51" fmla="*/ 83 h 85"/>
                    <a:gd name="T52" fmla="*/ 59 w 84"/>
                    <a:gd name="T53" fmla="*/ 80 h 85"/>
                    <a:gd name="T54" fmla="*/ 66 w 84"/>
                    <a:gd name="T55" fmla="*/ 76 h 85"/>
                    <a:gd name="T56" fmla="*/ 73 w 84"/>
                    <a:gd name="T57" fmla="*/ 71 h 85"/>
                    <a:gd name="T58" fmla="*/ 78 w 84"/>
                    <a:gd name="T59" fmla="*/ 64 h 85"/>
                    <a:gd name="T60" fmla="*/ 82 w 84"/>
                    <a:gd name="T61" fmla="*/ 58 h 85"/>
                    <a:gd name="T62" fmla="*/ 84 w 84"/>
                    <a:gd name="T63" fmla="*/ 51 h 85"/>
                    <a:gd name="T64" fmla="*/ 84 w 84"/>
                    <a:gd name="T65" fmla="*/ 42 h 8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4"/>
                    <a:gd name="T100" fmla="*/ 0 h 85"/>
                    <a:gd name="T101" fmla="*/ 84 w 84"/>
                    <a:gd name="T102" fmla="*/ 85 h 8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4" h="85">
                      <a:moveTo>
                        <a:pt x="84" y="42"/>
                      </a:moveTo>
                      <a:lnTo>
                        <a:pt x="84" y="32"/>
                      </a:lnTo>
                      <a:lnTo>
                        <a:pt x="82" y="25"/>
                      </a:lnTo>
                      <a:lnTo>
                        <a:pt x="78" y="19"/>
                      </a:lnTo>
                      <a:lnTo>
                        <a:pt x="73" y="12"/>
                      </a:lnTo>
                      <a:lnTo>
                        <a:pt x="66" y="7"/>
                      </a:lnTo>
                      <a:lnTo>
                        <a:pt x="59" y="3"/>
                      </a:lnTo>
                      <a:lnTo>
                        <a:pt x="52" y="0"/>
                      </a:lnTo>
                      <a:lnTo>
                        <a:pt x="43" y="0"/>
                      </a:lnTo>
                      <a:lnTo>
                        <a:pt x="34" y="0"/>
                      </a:lnTo>
                      <a:lnTo>
                        <a:pt x="27" y="3"/>
                      </a:lnTo>
                      <a:lnTo>
                        <a:pt x="18" y="7"/>
                      </a:lnTo>
                      <a:lnTo>
                        <a:pt x="14" y="12"/>
                      </a:lnTo>
                      <a:lnTo>
                        <a:pt x="7" y="19"/>
                      </a:lnTo>
                      <a:lnTo>
                        <a:pt x="4" y="25"/>
                      </a:lnTo>
                      <a:lnTo>
                        <a:pt x="2" y="32"/>
                      </a:lnTo>
                      <a:lnTo>
                        <a:pt x="0" y="42"/>
                      </a:lnTo>
                      <a:lnTo>
                        <a:pt x="2" y="51"/>
                      </a:lnTo>
                      <a:lnTo>
                        <a:pt x="4" y="58"/>
                      </a:lnTo>
                      <a:lnTo>
                        <a:pt x="7" y="64"/>
                      </a:lnTo>
                      <a:lnTo>
                        <a:pt x="14" y="71"/>
                      </a:lnTo>
                      <a:lnTo>
                        <a:pt x="18" y="76"/>
                      </a:lnTo>
                      <a:lnTo>
                        <a:pt x="27" y="80"/>
                      </a:lnTo>
                      <a:lnTo>
                        <a:pt x="34" y="83"/>
                      </a:lnTo>
                      <a:lnTo>
                        <a:pt x="43" y="85"/>
                      </a:lnTo>
                      <a:lnTo>
                        <a:pt x="52" y="83"/>
                      </a:lnTo>
                      <a:lnTo>
                        <a:pt x="59" y="80"/>
                      </a:lnTo>
                      <a:lnTo>
                        <a:pt x="66" y="76"/>
                      </a:lnTo>
                      <a:lnTo>
                        <a:pt x="73" y="71"/>
                      </a:lnTo>
                      <a:lnTo>
                        <a:pt x="78" y="64"/>
                      </a:lnTo>
                      <a:lnTo>
                        <a:pt x="82" y="58"/>
                      </a:lnTo>
                      <a:lnTo>
                        <a:pt x="84" y="51"/>
                      </a:lnTo>
                      <a:lnTo>
                        <a:pt x="84" y="42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722" name="Freeform 144"/>
                <p:cNvSpPr>
                  <a:spLocks/>
                </p:cNvSpPr>
                <p:nvPr/>
              </p:nvSpPr>
              <p:spPr bwMode="auto">
                <a:xfrm>
                  <a:off x="1624" y="3380"/>
                  <a:ext cx="85" cy="84"/>
                </a:xfrm>
                <a:custGeom>
                  <a:avLst/>
                  <a:gdLst>
                    <a:gd name="T0" fmla="*/ 85 w 85"/>
                    <a:gd name="T1" fmla="*/ 41 h 84"/>
                    <a:gd name="T2" fmla="*/ 85 w 85"/>
                    <a:gd name="T3" fmla="*/ 32 h 84"/>
                    <a:gd name="T4" fmla="*/ 83 w 85"/>
                    <a:gd name="T5" fmla="*/ 25 h 84"/>
                    <a:gd name="T6" fmla="*/ 78 w 85"/>
                    <a:gd name="T7" fmla="*/ 18 h 84"/>
                    <a:gd name="T8" fmla="*/ 73 w 85"/>
                    <a:gd name="T9" fmla="*/ 11 h 84"/>
                    <a:gd name="T10" fmla="*/ 67 w 85"/>
                    <a:gd name="T11" fmla="*/ 6 h 84"/>
                    <a:gd name="T12" fmla="*/ 60 w 85"/>
                    <a:gd name="T13" fmla="*/ 2 h 84"/>
                    <a:gd name="T14" fmla="*/ 53 w 85"/>
                    <a:gd name="T15" fmla="*/ 0 h 84"/>
                    <a:gd name="T16" fmla="*/ 44 w 85"/>
                    <a:gd name="T17" fmla="*/ 0 h 84"/>
                    <a:gd name="T18" fmla="*/ 35 w 85"/>
                    <a:gd name="T19" fmla="*/ 0 h 84"/>
                    <a:gd name="T20" fmla="*/ 28 w 85"/>
                    <a:gd name="T21" fmla="*/ 2 h 84"/>
                    <a:gd name="T22" fmla="*/ 21 w 85"/>
                    <a:gd name="T23" fmla="*/ 6 h 84"/>
                    <a:gd name="T24" fmla="*/ 14 w 85"/>
                    <a:gd name="T25" fmla="*/ 11 h 84"/>
                    <a:gd name="T26" fmla="*/ 9 w 85"/>
                    <a:gd name="T27" fmla="*/ 18 h 84"/>
                    <a:gd name="T28" fmla="*/ 5 w 85"/>
                    <a:gd name="T29" fmla="*/ 25 h 84"/>
                    <a:gd name="T30" fmla="*/ 3 w 85"/>
                    <a:gd name="T31" fmla="*/ 32 h 84"/>
                    <a:gd name="T32" fmla="*/ 0 w 85"/>
                    <a:gd name="T33" fmla="*/ 41 h 84"/>
                    <a:gd name="T34" fmla="*/ 3 w 85"/>
                    <a:gd name="T35" fmla="*/ 50 h 84"/>
                    <a:gd name="T36" fmla="*/ 5 w 85"/>
                    <a:gd name="T37" fmla="*/ 57 h 84"/>
                    <a:gd name="T38" fmla="*/ 9 w 85"/>
                    <a:gd name="T39" fmla="*/ 64 h 84"/>
                    <a:gd name="T40" fmla="*/ 14 w 85"/>
                    <a:gd name="T41" fmla="*/ 71 h 84"/>
                    <a:gd name="T42" fmla="*/ 21 w 85"/>
                    <a:gd name="T43" fmla="*/ 75 h 84"/>
                    <a:gd name="T44" fmla="*/ 28 w 85"/>
                    <a:gd name="T45" fmla="*/ 80 h 84"/>
                    <a:gd name="T46" fmla="*/ 35 w 85"/>
                    <a:gd name="T47" fmla="*/ 82 h 84"/>
                    <a:gd name="T48" fmla="*/ 44 w 85"/>
                    <a:gd name="T49" fmla="*/ 84 h 84"/>
                    <a:gd name="T50" fmla="*/ 53 w 85"/>
                    <a:gd name="T51" fmla="*/ 82 h 84"/>
                    <a:gd name="T52" fmla="*/ 60 w 85"/>
                    <a:gd name="T53" fmla="*/ 80 h 84"/>
                    <a:gd name="T54" fmla="*/ 67 w 85"/>
                    <a:gd name="T55" fmla="*/ 75 h 84"/>
                    <a:gd name="T56" fmla="*/ 73 w 85"/>
                    <a:gd name="T57" fmla="*/ 71 h 84"/>
                    <a:gd name="T58" fmla="*/ 78 w 85"/>
                    <a:gd name="T59" fmla="*/ 64 h 84"/>
                    <a:gd name="T60" fmla="*/ 83 w 85"/>
                    <a:gd name="T61" fmla="*/ 57 h 84"/>
                    <a:gd name="T62" fmla="*/ 85 w 85"/>
                    <a:gd name="T63" fmla="*/ 50 h 84"/>
                    <a:gd name="T64" fmla="*/ 85 w 85"/>
                    <a:gd name="T65" fmla="*/ 41 h 8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5"/>
                    <a:gd name="T100" fmla="*/ 0 h 84"/>
                    <a:gd name="T101" fmla="*/ 85 w 85"/>
                    <a:gd name="T102" fmla="*/ 84 h 8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5" h="84">
                      <a:moveTo>
                        <a:pt x="85" y="41"/>
                      </a:moveTo>
                      <a:lnTo>
                        <a:pt x="85" y="32"/>
                      </a:lnTo>
                      <a:lnTo>
                        <a:pt x="83" y="25"/>
                      </a:lnTo>
                      <a:lnTo>
                        <a:pt x="78" y="18"/>
                      </a:lnTo>
                      <a:lnTo>
                        <a:pt x="73" y="11"/>
                      </a:lnTo>
                      <a:lnTo>
                        <a:pt x="67" y="6"/>
                      </a:lnTo>
                      <a:lnTo>
                        <a:pt x="60" y="2"/>
                      </a:lnTo>
                      <a:lnTo>
                        <a:pt x="53" y="0"/>
                      </a:lnTo>
                      <a:lnTo>
                        <a:pt x="44" y="0"/>
                      </a:lnTo>
                      <a:lnTo>
                        <a:pt x="35" y="0"/>
                      </a:lnTo>
                      <a:lnTo>
                        <a:pt x="28" y="2"/>
                      </a:lnTo>
                      <a:lnTo>
                        <a:pt x="21" y="6"/>
                      </a:lnTo>
                      <a:lnTo>
                        <a:pt x="14" y="11"/>
                      </a:lnTo>
                      <a:lnTo>
                        <a:pt x="9" y="18"/>
                      </a:lnTo>
                      <a:lnTo>
                        <a:pt x="5" y="25"/>
                      </a:lnTo>
                      <a:lnTo>
                        <a:pt x="3" y="32"/>
                      </a:lnTo>
                      <a:lnTo>
                        <a:pt x="0" y="41"/>
                      </a:lnTo>
                      <a:lnTo>
                        <a:pt x="3" y="50"/>
                      </a:lnTo>
                      <a:lnTo>
                        <a:pt x="5" y="57"/>
                      </a:lnTo>
                      <a:lnTo>
                        <a:pt x="9" y="64"/>
                      </a:lnTo>
                      <a:lnTo>
                        <a:pt x="14" y="71"/>
                      </a:lnTo>
                      <a:lnTo>
                        <a:pt x="21" y="75"/>
                      </a:lnTo>
                      <a:lnTo>
                        <a:pt x="28" y="80"/>
                      </a:lnTo>
                      <a:lnTo>
                        <a:pt x="35" y="82"/>
                      </a:lnTo>
                      <a:lnTo>
                        <a:pt x="44" y="84"/>
                      </a:lnTo>
                      <a:lnTo>
                        <a:pt x="53" y="82"/>
                      </a:lnTo>
                      <a:lnTo>
                        <a:pt x="60" y="80"/>
                      </a:lnTo>
                      <a:lnTo>
                        <a:pt x="67" y="75"/>
                      </a:lnTo>
                      <a:lnTo>
                        <a:pt x="73" y="71"/>
                      </a:lnTo>
                      <a:lnTo>
                        <a:pt x="78" y="64"/>
                      </a:lnTo>
                      <a:lnTo>
                        <a:pt x="83" y="57"/>
                      </a:lnTo>
                      <a:lnTo>
                        <a:pt x="85" y="50"/>
                      </a:lnTo>
                      <a:lnTo>
                        <a:pt x="85" y="4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723" name="Freeform 145"/>
                <p:cNvSpPr>
                  <a:spLocks/>
                </p:cNvSpPr>
                <p:nvPr/>
              </p:nvSpPr>
              <p:spPr bwMode="auto">
                <a:xfrm>
                  <a:off x="1611" y="3256"/>
                  <a:ext cx="84" cy="85"/>
                </a:xfrm>
                <a:custGeom>
                  <a:avLst/>
                  <a:gdLst>
                    <a:gd name="T0" fmla="*/ 84 w 84"/>
                    <a:gd name="T1" fmla="*/ 41 h 85"/>
                    <a:gd name="T2" fmla="*/ 84 w 84"/>
                    <a:gd name="T3" fmla="*/ 34 h 85"/>
                    <a:gd name="T4" fmla="*/ 82 w 84"/>
                    <a:gd name="T5" fmla="*/ 25 h 85"/>
                    <a:gd name="T6" fmla="*/ 77 w 84"/>
                    <a:gd name="T7" fmla="*/ 18 h 85"/>
                    <a:gd name="T8" fmla="*/ 73 w 84"/>
                    <a:gd name="T9" fmla="*/ 11 h 85"/>
                    <a:gd name="T10" fmla="*/ 66 w 84"/>
                    <a:gd name="T11" fmla="*/ 7 h 85"/>
                    <a:gd name="T12" fmla="*/ 59 w 84"/>
                    <a:gd name="T13" fmla="*/ 2 h 85"/>
                    <a:gd name="T14" fmla="*/ 50 w 84"/>
                    <a:gd name="T15" fmla="*/ 0 h 85"/>
                    <a:gd name="T16" fmla="*/ 41 w 84"/>
                    <a:gd name="T17" fmla="*/ 0 h 85"/>
                    <a:gd name="T18" fmla="*/ 34 w 84"/>
                    <a:gd name="T19" fmla="*/ 0 h 85"/>
                    <a:gd name="T20" fmla="*/ 25 w 84"/>
                    <a:gd name="T21" fmla="*/ 2 h 85"/>
                    <a:gd name="T22" fmla="*/ 18 w 84"/>
                    <a:gd name="T23" fmla="*/ 7 h 85"/>
                    <a:gd name="T24" fmla="*/ 13 w 84"/>
                    <a:gd name="T25" fmla="*/ 11 h 85"/>
                    <a:gd name="T26" fmla="*/ 6 w 84"/>
                    <a:gd name="T27" fmla="*/ 18 h 85"/>
                    <a:gd name="T28" fmla="*/ 4 w 84"/>
                    <a:gd name="T29" fmla="*/ 25 h 85"/>
                    <a:gd name="T30" fmla="*/ 2 w 84"/>
                    <a:gd name="T31" fmla="*/ 34 h 85"/>
                    <a:gd name="T32" fmla="*/ 0 w 84"/>
                    <a:gd name="T33" fmla="*/ 41 h 85"/>
                    <a:gd name="T34" fmla="*/ 2 w 84"/>
                    <a:gd name="T35" fmla="*/ 50 h 85"/>
                    <a:gd name="T36" fmla="*/ 4 w 84"/>
                    <a:gd name="T37" fmla="*/ 57 h 85"/>
                    <a:gd name="T38" fmla="*/ 6 w 84"/>
                    <a:gd name="T39" fmla="*/ 66 h 85"/>
                    <a:gd name="T40" fmla="*/ 13 w 84"/>
                    <a:gd name="T41" fmla="*/ 71 h 85"/>
                    <a:gd name="T42" fmla="*/ 18 w 84"/>
                    <a:gd name="T43" fmla="*/ 75 h 85"/>
                    <a:gd name="T44" fmla="*/ 25 w 84"/>
                    <a:gd name="T45" fmla="*/ 80 h 85"/>
                    <a:gd name="T46" fmla="*/ 34 w 84"/>
                    <a:gd name="T47" fmla="*/ 82 h 85"/>
                    <a:gd name="T48" fmla="*/ 41 w 84"/>
                    <a:gd name="T49" fmla="*/ 85 h 85"/>
                    <a:gd name="T50" fmla="*/ 50 w 84"/>
                    <a:gd name="T51" fmla="*/ 82 h 85"/>
                    <a:gd name="T52" fmla="*/ 59 w 84"/>
                    <a:gd name="T53" fmla="*/ 80 h 85"/>
                    <a:gd name="T54" fmla="*/ 66 w 84"/>
                    <a:gd name="T55" fmla="*/ 75 h 85"/>
                    <a:gd name="T56" fmla="*/ 73 w 84"/>
                    <a:gd name="T57" fmla="*/ 71 h 85"/>
                    <a:gd name="T58" fmla="*/ 77 w 84"/>
                    <a:gd name="T59" fmla="*/ 66 h 85"/>
                    <a:gd name="T60" fmla="*/ 82 w 84"/>
                    <a:gd name="T61" fmla="*/ 57 h 85"/>
                    <a:gd name="T62" fmla="*/ 84 w 84"/>
                    <a:gd name="T63" fmla="*/ 50 h 85"/>
                    <a:gd name="T64" fmla="*/ 84 w 84"/>
                    <a:gd name="T65" fmla="*/ 41 h 8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4"/>
                    <a:gd name="T100" fmla="*/ 0 h 85"/>
                    <a:gd name="T101" fmla="*/ 84 w 84"/>
                    <a:gd name="T102" fmla="*/ 85 h 8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4" h="85">
                      <a:moveTo>
                        <a:pt x="84" y="41"/>
                      </a:moveTo>
                      <a:lnTo>
                        <a:pt x="84" y="34"/>
                      </a:lnTo>
                      <a:lnTo>
                        <a:pt x="82" y="25"/>
                      </a:lnTo>
                      <a:lnTo>
                        <a:pt x="77" y="18"/>
                      </a:lnTo>
                      <a:lnTo>
                        <a:pt x="73" y="11"/>
                      </a:lnTo>
                      <a:lnTo>
                        <a:pt x="66" y="7"/>
                      </a:lnTo>
                      <a:lnTo>
                        <a:pt x="59" y="2"/>
                      </a:lnTo>
                      <a:lnTo>
                        <a:pt x="50" y="0"/>
                      </a:lnTo>
                      <a:lnTo>
                        <a:pt x="41" y="0"/>
                      </a:lnTo>
                      <a:lnTo>
                        <a:pt x="34" y="0"/>
                      </a:lnTo>
                      <a:lnTo>
                        <a:pt x="25" y="2"/>
                      </a:lnTo>
                      <a:lnTo>
                        <a:pt x="18" y="7"/>
                      </a:lnTo>
                      <a:lnTo>
                        <a:pt x="13" y="11"/>
                      </a:lnTo>
                      <a:lnTo>
                        <a:pt x="6" y="18"/>
                      </a:lnTo>
                      <a:lnTo>
                        <a:pt x="4" y="25"/>
                      </a:lnTo>
                      <a:lnTo>
                        <a:pt x="2" y="34"/>
                      </a:lnTo>
                      <a:lnTo>
                        <a:pt x="0" y="41"/>
                      </a:lnTo>
                      <a:lnTo>
                        <a:pt x="2" y="50"/>
                      </a:lnTo>
                      <a:lnTo>
                        <a:pt x="4" y="57"/>
                      </a:lnTo>
                      <a:lnTo>
                        <a:pt x="6" y="66"/>
                      </a:lnTo>
                      <a:lnTo>
                        <a:pt x="13" y="71"/>
                      </a:lnTo>
                      <a:lnTo>
                        <a:pt x="18" y="75"/>
                      </a:lnTo>
                      <a:lnTo>
                        <a:pt x="25" y="80"/>
                      </a:lnTo>
                      <a:lnTo>
                        <a:pt x="34" y="82"/>
                      </a:lnTo>
                      <a:lnTo>
                        <a:pt x="41" y="85"/>
                      </a:lnTo>
                      <a:lnTo>
                        <a:pt x="50" y="82"/>
                      </a:lnTo>
                      <a:lnTo>
                        <a:pt x="59" y="80"/>
                      </a:lnTo>
                      <a:lnTo>
                        <a:pt x="66" y="75"/>
                      </a:lnTo>
                      <a:lnTo>
                        <a:pt x="73" y="71"/>
                      </a:lnTo>
                      <a:lnTo>
                        <a:pt x="77" y="66"/>
                      </a:lnTo>
                      <a:lnTo>
                        <a:pt x="82" y="57"/>
                      </a:lnTo>
                      <a:lnTo>
                        <a:pt x="84" y="50"/>
                      </a:lnTo>
                      <a:lnTo>
                        <a:pt x="84" y="4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724" name="Freeform 146"/>
                <p:cNvSpPr>
                  <a:spLocks/>
                </p:cNvSpPr>
                <p:nvPr/>
              </p:nvSpPr>
              <p:spPr bwMode="auto">
                <a:xfrm>
                  <a:off x="1590" y="2107"/>
                  <a:ext cx="85" cy="85"/>
                </a:xfrm>
                <a:custGeom>
                  <a:avLst/>
                  <a:gdLst>
                    <a:gd name="T0" fmla="*/ 85 w 85"/>
                    <a:gd name="T1" fmla="*/ 44 h 85"/>
                    <a:gd name="T2" fmla="*/ 82 w 85"/>
                    <a:gd name="T3" fmla="*/ 35 h 85"/>
                    <a:gd name="T4" fmla="*/ 80 w 85"/>
                    <a:gd name="T5" fmla="*/ 28 h 85"/>
                    <a:gd name="T6" fmla="*/ 75 w 85"/>
                    <a:gd name="T7" fmla="*/ 19 h 85"/>
                    <a:gd name="T8" fmla="*/ 71 w 85"/>
                    <a:gd name="T9" fmla="*/ 14 h 85"/>
                    <a:gd name="T10" fmla="*/ 64 w 85"/>
                    <a:gd name="T11" fmla="*/ 9 h 85"/>
                    <a:gd name="T12" fmla="*/ 57 w 85"/>
                    <a:gd name="T13" fmla="*/ 5 h 85"/>
                    <a:gd name="T14" fmla="*/ 50 w 85"/>
                    <a:gd name="T15" fmla="*/ 2 h 85"/>
                    <a:gd name="T16" fmla="*/ 41 w 85"/>
                    <a:gd name="T17" fmla="*/ 0 h 85"/>
                    <a:gd name="T18" fmla="*/ 32 w 85"/>
                    <a:gd name="T19" fmla="*/ 2 h 85"/>
                    <a:gd name="T20" fmla="*/ 25 w 85"/>
                    <a:gd name="T21" fmla="*/ 5 h 85"/>
                    <a:gd name="T22" fmla="*/ 18 w 85"/>
                    <a:gd name="T23" fmla="*/ 9 h 85"/>
                    <a:gd name="T24" fmla="*/ 11 w 85"/>
                    <a:gd name="T25" fmla="*/ 14 h 85"/>
                    <a:gd name="T26" fmla="*/ 7 w 85"/>
                    <a:gd name="T27" fmla="*/ 19 h 85"/>
                    <a:gd name="T28" fmla="*/ 2 w 85"/>
                    <a:gd name="T29" fmla="*/ 28 h 85"/>
                    <a:gd name="T30" fmla="*/ 0 w 85"/>
                    <a:gd name="T31" fmla="*/ 35 h 85"/>
                    <a:gd name="T32" fmla="*/ 0 w 85"/>
                    <a:gd name="T33" fmla="*/ 44 h 85"/>
                    <a:gd name="T34" fmla="*/ 0 w 85"/>
                    <a:gd name="T35" fmla="*/ 51 h 85"/>
                    <a:gd name="T36" fmla="*/ 2 w 85"/>
                    <a:gd name="T37" fmla="*/ 60 h 85"/>
                    <a:gd name="T38" fmla="*/ 7 w 85"/>
                    <a:gd name="T39" fmla="*/ 67 h 85"/>
                    <a:gd name="T40" fmla="*/ 11 w 85"/>
                    <a:gd name="T41" fmla="*/ 74 h 85"/>
                    <a:gd name="T42" fmla="*/ 18 w 85"/>
                    <a:gd name="T43" fmla="*/ 78 h 85"/>
                    <a:gd name="T44" fmla="*/ 25 w 85"/>
                    <a:gd name="T45" fmla="*/ 83 h 85"/>
                    <a:gd name="T46" fmla="*/ 32 w 85"/>
                    <a:gd name="T47" fmla="*/ 85 h 85"/>
                    <a:gd name="T48" fmla="*/ 41 w 85"/>
                    <a:gd name="T49" fmla="*/ 85 h 85"/>
                    <a:gd name="T50" fmla="*/ 50 w 85"/>
                    <a:gd name="T51" fmla="*/ 85 h 85"/>
                    <a:gd name="T52" fmla="*/ 57 w 85"/>
                    <a:gd name="T53" fmla="*/ 83 h 85"/>
                    <a:gd name="T54" fmla="*/ 64 w 85"/>
                    <a:gd name="T55" fmla="*/ 78 h 85"/>
                    <a:gd name="T56" fmla="*/ 71 w 85"/>
                    <a:gd name="T57" fmla="*/ 74 h 85"/>
                    <a:gd name="T58" fmla="*/ 75 w 85"/>
                    <a:gd name="T59" fmla="*/ 67 h 85"/>
                    <a:gd name="T60" fmla="*/ 80 w 85"/>
                    <a:gd name="T61" fmla="*/ 60 h 85"/>
                    <a:gd name="T62" fmla="*/ 82 w 85"/>
                    <a:gd name="T63" fmla="*/ 51 h 85"/>
                    <a:gd name="T64" fmla="*/ 85 w 85"/>
                    <a:gd name="T65" fmla="*/ 44 h 8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5"/>
                    <a:gd name="T100" fmla="*/ 0 h 85"/>
                    <a:gd name="T101" fmla="*/ 85 w 85"/>
                    <a:gd name="T102" fmla="*/ 85 h 8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5" h="85">
                      <a:moveTo>
                        <a:pt x="85" y="44"/>
                      </a:moveTo>
                      <a:lnTo>
                        <a:pt x="82" y="35"/>
                      </a:lnTo>
                      <a:lnTo>
                        <a:pt x="80" y="28"/>
                      </a:lnTo>
                      <a:lnTo>
                        <a:pt x="75" y="19"/>
                      </a:lnTo>
                      <a:lnTo>
                        <a:pt x="71" y="14"/>
                      </a:lnTo>
                      <a:lnTo>
                        <a:pt x="64" y="9"/>
                      </a:lnTo>
                      <a:lnTo>
                        <a:pt x="57" y="5"/>
                      </a:lnTo>
                      <a:lnTo>
                        <a:pt x="50" y="2"/>
                      </a:lnTo>
                      <a:lnTo>
                        <a:pt x="41" y="0"/>
                      </a:lnTo>
                      <a:lnTo>
                        <a:pt x="32" y="2"/>
                      </a:lnTo>
                      <a:lnTo>
                        <a:pt x="25" y="5"/>
                      </a:lnTo>
                      <a:lnTo>
                        <a:pt x="18" y="9"/>
                      </a:lnTo>
                      <a:lnTo>
                        <a:pt x="11" y="14"/>
                      </a:lnTo>
                      <a:lnTo>
                        <a:pt x="7" y="19"/>
                      </a:lnTo>
                      <a:lnTo>
                        <a:pt x="2" y="28"/>
                      </a:lnTo>
                      <a:lnTo>
                        <a:pt x="0" y="35"/>
                      </a:lnTo>
                      <a:lnTo>
                        <a:pt x="0" y="44"/>
                      </a:lnTo>
                      <a:lnTo>
                        <a:pt x="0" y="51"/>
                      </a:lnTo>
                      <a:lnTo>
                        <a:pt x="2" y="60"/>
                      </a:lnTo>
                      <a:lnTo>
                        <a:pt x="7" y="67"/>
                      </a:lnTo>
                      <a:lnTo>
                        <a:pt x="11" y="74"/>
                      </a:lnTo>
                      <a:lnTo>
                        <a:pt x="18" y="78"/>
                      </a:lnTo>
                      <a:lnTo>
                        <a:pt x="25" y="83"/>
                      </a:lnTo>
                      <a:lnTo>
                        <a:pt x="32" y="85"/>
                      </a:lnTo>
                      <a:lnTo>
                        <a:pt x="41" y="85"/>
                      </a:lnTo>
                      <a:lnTo>
                        <a:pt x="50" y="85"/>
                      </a:lnTo>
                      <a:lnTo>
                        <a:pt x="57" y="83"/>
                      </a:lnTo>
                      <a:lnTo>
                        <a:pt x="64" y="78"/>
                      </a:lnTo>
                      <a:lnTo>
                        <a:pt x="71" y="74"/>
                      </a:lnTo>
                      <a:lnTo>
                        <a:pt x="75" y="67"/>
                      </a:lnTo>
                      <a:lnTo>
                        <a:pt x="80" y="60"/>
                      </a:lnTo>
                      <a:lnTo>
                        <a:pt x="82" y="51"/>
                      </a:lnTo>
                      <a:lnTo>
                        <a:pt x="85" y="4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725" name="Freeform 147"/>
                <p:cNvSpPr>
                  <a:spLocks/>
                </p:cNvSpPr>
                <p:nvPr/>
              </p:nvSpPr>
              <p:spPr bwMode="auto">
                <a:xfrm>
                  <a:off x="1684" y="2151"/>
                  <a:ext cx="84" cy="85"/>
                </a:xfrm>
                <a:custGeom>
                  <a:avLst/>
                  <a:gdLst>
                    <a:gd name="T0" fmla="*/ 84 w 84"/>
                    <a:gd name="T1" fmla="*/ 43 h 85"/>
                    <a:gd name="T2" fmla="*/ 82 w 84"/>
                    <a:gd name="T3" fmla="*/ 34 h 85"/>
                    <a:gd name="T4" fmla="*/ 80 w 84"/>
                    <a:gd name="T5" fmla="*/ 27 h 85"/>
                    <a:gd name="T6" fmla="*/ 78 w 84"/>
                    <a:gd name="T7" fmla="*/ 20 h 85"/>
                    <a:gd name="T8" fmla="*/ 71 w 84"/>
                    <a:gd name="T9" fmla="*/ 14 h 85"/>
                    <a:gd name="T10" fmla="*/ 66 w 84"/>
                    <a:gd name="T11" fmla="*/ 9 h 85"/>
                    <a:gd name="T12" fmla="*/ 57 w 84"/>
                    <a:gd name="T13" fmla="*/ 4 h 85"/>
                    <a:gd name="T14" fmla="*/ 50 w 84"/>
                    <a:gd name="T15" fmla="*/ 2 h 85"/>
                    <a:gd name="T16" fmla="*/ 41 w 84"/>
                    <a:gd name="T17" fmla="*/ 0 h 85"/>
                    <a:gd name="T18" fmla="*/ 34 w 84"/>
                    <a:gd name="T19" fmla="*/ 2 h 85"/>
                    <a:gd name="T20" fmla="*/ 25 w 84"/>
                    <a:gd name="T21" fmla="*/ 4 h 85"/>
                    <a:gd name="T22" fmla="*/ 18 w 84"/>
                    <a:gd name="T23" fmla="*/ 9 h 85"/>
                    <a:gd name="T24" fmla="*/ 11 w 84"/>
                    <a:gd name="T25" fmla="*/ 14 h 85"/>
                    <a:gd name="T26" fmla="*/ 7 w 84"/>
                    <a:gd name="T27" fmla="*/ 20 h 85"/>
                    <a:gd name="T28" fmla="*/ 2 w 84"/>
                    <a:gd name="T29" fmla="*/ 27 h 85"/>
                    <a:gd name="T30" fmla="*/ 0 w 84"/>
                    <a:gd name="T31" fmla="*/ 34 h 85"/>
                    <a:gd name="T32" fmla="*/ 0 w 84"/>
                    <a:gd name="T33" fmla="*/ 43 h 85"/>
                    <a:gd name="T34" fmla="*/ 0 w 84"/>
                    <a:gd name="T35" fmla="*/ 52 h 85"/>
                    <a:gd name="T36" fmla="*/ 2 w 84"/>
                    <a:gd name="T37" fmla="*/ 59 h 85"/>
                    <a:gd name="T38" fmla="*/ 7 w 84"/>
                    <a:gd name="T39" fmla="*/ 66 h 85"/>
                    <a:gd name="T40" fmla="*/ 11 w 84"/>
                    <a:gd name="T41" fmla="*/ 73 h 85"/>
                    <a:gd name="T42" fmla="*/ 18 w 84"/>
                    <a:gd name="T43" fmla="*/ 78 h 85"/>
                    <a:gd name="T44" fmla="*/ 25 w 84"/>
                    <a:gd name="T45" fmla="*/ 82 h 85"/>
                    <a:gd name="T46" fmla="*/ 34 w 84"/>
                    <a:gd name="T47" fmla="*/ 85 h 85"/>
                    <a:gd name="T48" fmla="*/ 41 w 84"/>
                    <a:gd name="T49" fmla="*/ 85 h 85"/>
                    <a:gd name="T50" fmla="*/ 50 w 84"/>
                    <a:gd name="T51" fmla="*/ 85 h 85"/>
                    <a:gd name="T52" fmla="*/ 57 w 84"/>
                    <a:gd name="T53" fmla="*/ 82 h 85"/>
                    <a:gd name="T54" fmla="*/ 66 w 84"/>
                    <a:gd name="T55" fmla="*/ 78 h 85"/>
                    <a:gd name="T56" fmla="*/ 71 w 84"/>
                    <a:gd name="T57" fmla="*/ 73 h 85"/>
                    <a:gd name="T58" fmla="*/ 78 w 84"/>
                    <a:gd name="T59" fmla="*/ 66 h 85"/>
                    <a:gd name="T60" fmla="*/ 80 w 84"/>
                    <a:gd name="T61" fmla="*/ 59 h 85"/>
                    <a:gd name="T62" fmla="*/ 82 w 84"/>
                    <a:gd name="T63" fmla="*/ 52 h 85"/>
                    <a:gd name="T64" fmla="*/ 84 w 84"/>
                    <a:gd name="T65" fmla="*/ 43 h 8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4"/>
                    <a:gd name="T100" fmla="*/ 0 h 85"/>
                    <a:gd name="T101" fmla="*/ 84 w 84"/>
                    <a:gd name="T102" fmla="*/ 85 h 8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4" h="85">
                      <a:moveTo>
                        <a:pt x="84" y="43"/>
                      </a:moveTo>
                      <a:lnTo>
                        <a:pt x="82" y="34"/>
                      </a:lnTo>
                      <a:lnTo>
                        <a:pt x="80" y="27"/>
                      </a:lnTo>
                      <a:lnTo>
                        <a:pt x="78" y="20"/>
                      </a:lnTo>
                      <a:lnTo>
                        <a:pt x="71" y="14"/>
                      </a:lnTo>
                      <a:lnTo>
                        <a:pt x="66" y="9"/>
                      </a:lnTo>
                      <a:lnTo>
                        <a:pt x="57" y="4"/>
                      </a:lnTo>
                      <a:lnTo>
                        <a:pt x="50" y="2"/>
                      </a:lnTo>
                      <a:lnTo>
                        <a:pt x="41" y="0"/>
                      </a:lnTo>
                      <a:lnTo>
                        <a:pt x="34" y="2"/>
                      </a:lnTo>
                      <a:lnTo>
                        <a:pt x="25" y="4"/>
                      </a:lnTo>
                      <a:lnTo>
                        <a:pt x="18" y="9"/>
                      </a:lnTo>
                      <a:lnTo>
                        <a:pt x="11" y="14"/>
                      </a:lnTo>
                      <a:lnTo>
                        <a:pt x="7" y="20"/>
                      </a:lnTo>
                      <a:lnTo>
                        <a:pt x="2" y="27"/>
                      </a:lnTo>
                      <a:lnTo>
                        <a:pt x="0" y="34"/>
                      </a:lnTo>
                      <a:lnTo>
                        <a:pt x="0" y="43"/>
                      </a:lnTo>
                      <a:lnTo>
                        <a:pt x="0" y="52"/>
                      </a:lnTo>
                      <a:lnTo>
                        <a:pt x="2" y="59"/>
                      </a:lnTo>
                      <a:lnTo>
                        <a:pt x="7" y="66"/>
                      </a:lnTo>
                      <a:lnTo>
                        <a:pt x="11" y="73"/>
                      </a:lnTo>
                      <a:lnTo>
                        <a:pt x="18" y="78"/>
                      </a:lnTo>
                      <a:lnTo>
                        <a:pt x="25" y="82"/>
                      </a:lnTo>
                      <a:lnTo>
                        <a:pt x="34" y="85"/>
                      </a:lnTo>
                      <a:lnTo>
                        <a:pt x="41" y="85"/>
                      </a:lnTo>
                      <a:lnTo>
                        <a:pt x="50" y="85"/>
                      </a:lnTo>
                      <a:lnTo>
                        <a:pt x="57" y="82"/>
                      </a:lnTo>
                      <a:lnTo>
                        <a:pt x="66" y="78"/>
                      </a:lnTo>
                      <a:lnTo>
                        <a:pt x="71" y="73"/>
                      </a:lnTo>
                      <a:lnTo>
                        <a:pt x="78" y="66"/>
                      </a:lnTo>
                      <a:lnTo>
                        <a:pt x="80" y="59"/>
                      </a:lnTo>
                      <a:lnTo>
                        <a:pt x="82" y="52"/>
                      </a:lnTo>
                      <a:lnTo>
                        <a:pt x="84" y="43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726" name="Freeform 148"/>
                <p:cNvSpPr>
                  <a:spLocks/>
                </p:cNvSpPr>
                <p:nvPr/>
              </p:nvSpPr>
              <p:spPr bwMode="auto">
                <a:xfrm>
                  <a:off x="1647" y="2231"/>
                  <a:ext cx="85" cy="85"/>
                </a:xfrm>
                <a:custGeom>
                  <a:avLst/>
                  <a:gdLst>
                    <a:gd name="T0" fmla="*/ 85 w 85"/>
                    <a:gd name="T1" fmla="*/ 44 h 85"/>
                    <a:gd name="T2" fmla="*/ 83 w 85"/>
                    <a:gd name="T3" fmla="*/ 34 h 85"/>
                    <a:gd name="T4" fmla="*/ 80 w 85"/>
                    <a:gd name="T5" fmla="*/ 27 h 85"/>
                    <a:gd name="T6" fmla="*/ 78 w 85"/>
                    <a:gd name="T7" fmla="*/ 18 h 85"/>
                    <a:gd name="T8" fmla="*/ 71 w 85"/>
                    <a:gd name="T9" fmla="*/ 14 h 85"/>
                    <a:gd name="T10" fmla="*/ 66 w 85"/>
                    <a:gd name="T11" fmla="*/ 7 h 85"/>
                    <a:gd name="T12" fmla="*/ 60 w 85"/>
                    <a:gd name="T13" fmla="*/ 5 h 85"/>
                    <a:gd name="T14" fmla="*/ 50 w 85"/>
                    <a:gd name="T15" fmla="*/ 2 h 85"/>
                    <a:gd name="T16" fmla="*/ 41 w 85"/>
                    <a:gd name="T17" fmla="*/ 0 h 85"/>
                    <a:gd name="T18" fmla="*/ 34 w 85"/>
                    <a:gd name="T19" fmla="*/ 2 h 85"/>
                    <a:gd name="T20" fmla="*/ 25 w 85"/>
                    <a:gd name="T21" fmla="*/ 5 h 85"/>
                    <a:gd name="T22" fmla="*/ 18 w 85"/>
                    <a:gd name="T23" fmla="*/ 7 h 85"/>
                    <a:gd name="T24" fmla="*/ 12 w 85"/>
                    <a:gd name="T25" fmla="*/ 14 h 85"/>
                    <a:gd name="T26" fmla="*/ 7 w 85"/>
                    <a:gd name="T27" fmla="*/ 18 h 85"/>
                    <a:gd name="T28" fmla="*/ 2 w 85"/>
                    <a:gd name="T29" fmla="*/ 27 h 85"/>
                    <a:gd name="T30" fmla="*/ 0 w 85"/>
                    <a:gd name="T31" fmla="*/ 34 h 85"/>
                    <a:gd name="T32" fmla="*/ 0 w 85"/>
                    <a:gd name="T33" fmla="*/ 44 h 85"/>
                    <a:gd name="T34" fmla="*/ 0 w 85"/>
                    <a:gd name="T35" fmla="*/ 50 h 85"/>
                    <a:gd name="T36" fmla="*/ 2 w 85"/>
                    <a:gd name="T37" fmla="*/ 60 h 85"/>
                    <a:gd name="T38" fmla="*/ 7 w 85"/>
                    <a:gd name="T39" fmla="*/ 66 h 85"/>
                    <a:gd name="T40" fmla="*/ 12 w 85"/>
                    <a:gd name="T41" fmla="*/ 73 h 85"/>
                    <a:gd name="T42" fmla="*/ 18 w 85"/>
                    <a:gd name="T43" fmla="*/ 78 h 85"/>
                    <a:gd name="T44" fmla="*/ 25 w 85"/>
                    <a:gd name="T45" fmla="*/ 83 h 85"/>
                    <a:gd name="T46" fmla="*/ 34 w 85"/>
                    <a:gd name="T47" fmla="*/ 85 h 85"/>
                    <a:gd name="T48" fmla="*/ 41 w 85"/>
                    <a:gd name="T49" fmla="*/ 85 h 85"/>
                    <a:gd name="T50" fmla="*/ 50 w 85"/>
                    <a:gd name="T51" fmla="*/ 85 h 85"/>
                    <a:gd name="T52" fmla="*/ 60 w 85"/>
                    <a:gd name="T53" fmla="*/ 83 h 85"/>
                    <a:gd name="T54" fmla="*/ 66 w 85"/>
                    <a:gd name="T55" fmla="*/ 78 h 85"/>
                    <a:gd name="T56" fmla="*/ 71 w 85"/>
                    <a:gd name="T57" fmla="*/ 73 h 85"/>
                    <a:gd name="T58" fmla="*/ 78 w 85"/>
                    <a:gd name="T59" fmla="*/ 66 h 85"/>
                    <a:gd name="T60" fmla="*/ 80 w 85"/>
                    <a:gd name="T61" fmla="*/ 60 h 85"/>
                    <a:gd name="T62" fmla="*/ 83 w 85"/>
                    <a:gd name="T63" fmla="*/ 50 h 85"/>
                    <a:gd name="T64" fmla="*/ 85 w 85"/>
                    <a:gd name="T65" fmla="*/ 44 h 8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5"/>
                    <a:gd name="T100" fmla="*/ 0 h 85"/>
                    <a:gd name="T101" fmla="*/ 85 w 85"/>
                    <a:gd name="T102" fmla="*/ 85 h 8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5" h="85">
                      <a:moveTo>
                        <a:pt x="85" y="44"/>
                      </a:moveTo>
                      <a:lnTo>
                        <a:pt x="83" y="34"/>
                      </a:lnTo>
                      <a:lnTo>
                        <a:pt x="80" y="27"/>
                      </a:lnTo>
                      <a:lnTo>
                        <a:pt x="78" y="18"/>
                      </a:lnTo>
                      <a:lnTo>
                        <a:pt x="71" y="14"/>
                      </a:lnTo>
                      <a:lnTo>
                        <a:pt x="66" y="7"/>
                      </a:lnTo>
                      <a:lnTo>
                        <a:pt x="60" y="5"/>
                      </a:lnTo>
                      <a:lnTo>
                        <a:pt x="50" y="2"/>
                      </a:lnTo>
                      <a:lnTo>
                        <a:pt x="41" y="0"/>
                      </a:lnTo>
                      <a:lnTo>
                        <a:pt x="34" y="2"/>
                      </a:lnTo>
                      <a:lnTo>
                        <a:pt x="25" y="5"/>
                      </a:lnTo>
                      <a:lnTo>
                        <a:pt x="18" y="7"/>
                      </a:lnTo>
                      <a:lnTo>
                        <a:pt x="12" y="14"/>
                      </a:lnTo>
                      <a:lnTo>
                        <a:pt x="7" y="18"/>
                      </a:lnTo>
                      <a:lnTo>
                        <a:pt x="2" y="27"/>
                      </a:lnTo>
                      <a:lnTo>
                        <a:pt x="0" y="34"/>
                      </a:lnTo>
                      <a:lnTo>
                        <a:pt x="0" y="44"/>
                      </a:lnTo>
                      <a:lnTo>
                        <a:pt x="0" y="50"/>
                      </a:lnTo>
                      <a:lnTo>
                        <a:pt x="2" y="60"/>
                      </a:lnTo>
                      <a:lnTo>
                        <a:pt x="7" y="66"/>
                      </a:lnTo>
                      <a:lnTo>
                        <a:pt x="12" y="73"/>
                      </a:lnTo>
                      <a:lnTo>
                        <a:pt x="18" y="78"/>
                      </a:lnTo>
                      <a:lnTo>
                        <a:pt x="25" y="83"/>
                      </a:lnTo>
                      <a:lnTo>
                        <a:pt x="34" y="85"/>
                      </a:lnTo>
                      <a:lnTo>
                        <a:pt x="41" y="85"/>
                      </a:lnTo>
                      <a:lnTo>
                        <a:pt x="50" y="85"/>
                      </a:lnTo>
                      <a:lnTo>
                        <a:pt x="60" y="83"/>
                      </a:lnTo>
                      <a:lnTo>
                        <a:pt x="66" y="78"/>
                      </a:lnTo>
                      <a:lnTo>
                        <a:pt x="71" y="73"/>
                      </a:lnTo>
                      <a:lnTo>
                        <a:pt x="78" y="66"/>
                      </a:lnTo>
                      <a:lnTo>
                        <a:pt x="80" y="60"/>
                      </a:lnTo>
                      <a:lnTo>
                        <a:pt x="83" y="50"/>
                      </a:lnTo>
                      <a:lnTo>
                        <a:pt x="85" y="4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727" name="Freeform 149"/>
                <p:cNvSpPr>
                  <a:spLocks/>
                </p:cNvSpPr>
                <p:nvPr/>
              </p:nvSpPr>
              <p:spPr bwMode="auto">
                <a:xfrm>
                  <a:off x="1757" y="2174"/>
                  <a:ext cx="82" cy="84"/>
                </a:xfrm>
                <a:custGeom>
                  <a:avLst/>
                  <a:gdLst>
                    <a:gd name="T0" fmla="*/ 82 w 82"/>
                    <a:gd name="T1" fmla="*/ 41 h 84"/>
                    <a:gd name="T2" fmla="*/ 82 w 82"/>
                    <a:gd name="T3" fmla="*/ 34 h 84"/>
                    <a:gd name="T4" fmla="*/ 80 w 82"/>
                    <a:gd name="T5" fmla="*/ 25 h 84"/>
                    <a:gd name="T6" fmla="*/ 75 w 82"/>
                    <a:gd name="T7" fmla="*/ 18 h 84"/>
                    <a:gd name="T8" fmla="*/ 71 w 82"/>
                    <a:gd name="T9" fmla="*/ 11 h 84"/>
                    <a:gd name="T10" fmla="*/ 64 w 82"/>
                    <a:gd name="T11" fmla="*/ 7 h 84"/>
                    <a:gd name="T12" fmla="*/ 57 w 82"/>
                    <a:gd name="T13" fmla="*/ 2 h 84"/>
                    <a:gd name="T14" fmla="*/ 50 w 82"/>
                    <a:gd name="T15" fmla="*/ 0 h 84"/>
                    <a:gd name="T16" fmla="*/ 41 w 82"/>
                    <a:gd name="T17" fmla="*/ 0 h 84"/>
                    <a:gd name="T18" fmla="*/ 32 w 82"/>
                    <a:gd name="T19" fmla="*/ 0 h 84"/>
                    <a:gd name="T20" fmla="*/ 25 w 82"/>
                    <a:gd name="T21" fmla="*/ 2 h 84"/>
                    <a:gd name="T22" fmla="*/ 18 w 82"/>
                    <a:gd name="T23" fmla="*/ 7 h 84"/>
                    <a:gd name="T24" fmla="*/ 11 w 82"/>
                    <a:gd name="T25" fmla="*/ 11 h 84"/>
                    <a:gd name="T26" fmla="*/ 7 w 82"/>
                    <a:gd name="T27" fmla="*/ 18 h 84"/>
                    <a:gd name="T28" fmla="*/ 2 w 82"/>
                    <a:gd name="T29" fmla="*/ 25 h 84"/>
                    <a:gd name="T30" fmla="*/ 0 w 82"/>
                    <a:gd name="T31" fmla="*/ 34 h 84"/>
                    <a:gd name="T32" fmla="*/ 0 w 82"/>
                    <a:gd name="T33" fmla="*/ 41 h 84"/>
                    <a:gd name="T34" fmla="*/ 0 w 82"/>
                    <a:gd name="T35" fmla="*/ 50 h 84"/>
                    <a:gd name="T36" fmla="*/ 2 w 82"/>
                    <a:gd name="T37" fmla="*/ 57 h 84"/>
                    <a:gd name="T38" fmla="*/ 7 w 82"/>
                    <a:gd name="T39" fmla="*/ 66 h 84"/>
                    <a:gd name="T40" fmla="*/ 11 w 82"/>
                    <a:gd name="T41" fmla="*/ 71 h 84"/>
                    <a:gd name="T42" fmla="*/ 18 w 82"/>
                    <a:gd name="T43" fmla="*/ 78 h 84"/>
                    <a:gd name="T44" fmla="*/ 25 w 82"/>
                    <a:gd name="T45" fmla="*/ 80 h 84"/>
                    <a:gd name="T46" fmla="*/ 32 w 82"/>
                    <a:gd name="T47" fmla="*/ 82 h 84"/>
                    <a:gd name="T48" fmla="*/ 41 w 82"/>
                    <a:gd name="T49" fmla="*/ 84 h 84"/>
                    <a:gd name="T50" fmla="*/ 50 w 82"/>
                    <a:gd name="T51" fmla="*/ 82 h 84"/>
                    <a:gd name="T52" fmla="*/ 57 w 82"/>
                    <a:gd name="T53" fmla="*/ 80 h 84"/>
                    <a:gd name="T54" fmla="*/ 64 w 82"/>
                    <a:gd name="T55" fmla="*/ 78 h 84"/>
                    <a:gd name="T56" fmla="*/ 71 w 82"/>
                    <a:gd name="T57" fmla="*/ 71 h 84"/>
                    <a:gd name="T58" fmla="*/ 75 w 82"/>
                    <a:gd name="T59" fmla="*/ 66 h 84"/>
                    <a:gd name="T60" fmla="*/ 80 w 82"/>
                    <a:gd name="T61" fmla="*/ 57 h 84"/>
                    <a:gd name="T62" fmla="*/ 82 w 82"/>
                    <a:gd name="T63" fmla="*/ 50 h 84"/>
                    <a:gd name="T64" fmla="*/ 82 w 82"/>
                    <a:gd name="T65" fmla="*/ 41 h 8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2"/>
                    <a:gd name="T100" fmla="*/ 0 h 84"/>
                    <a:gd name="T101" fmla="*/ 82 w 82"/>
                    <a:gd name="T102" fmla="*/ 84 h 8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2" h="84">
                      <a:moveTo>
                        <a:pt x="82" y="41"/>
                      </a:moveTo>
                      <a:lnTo>
                        <a:pt x="82" y="34"/>
                      </a:lnTo>
                      <a:lnTo>
                        <a:pt x="80" y="25"/>
                      </a:lnTo>
                      <a:lnTo>
                        <a:pt x="75" y="18"/>
                      </a:lnTo>
                      <a:lnTo>
                        <a:pt x="71" y="11"/>
                      </a:lnTo>
                      <a:lnTo>
                        <a:pt x="64" y="7"/>
                      </a:lnTo>
                      <a:lnTo>
                        <a:pt x="57" y="2"/>
                      </a:lnTo>
                      <a:lnTo>
                        <a:pt x="50" y="0"/>
                      </a:lnTo>
                      <a:lnTo>
                        <a:pt x="41" y="0"/>
                      </a:lnTo>
                      <a:lnTo>
                        <a:pt x="32" y="0"/>
                      </a:lnTo>
                      <a:lnTo>
                        <a:pt x="25" y="2"/>
                      </a:lnTo>
                      <a:lnTo>
                        <a:pt x="18" y="7"/>
                      </a:lnTo>
                      <a:lnTo>
                        <a:pt x="11" y="11"/>
                      </a:lnTo>
                      <a:lnTo>
                        <a:pt x="7" y="18"/>
                      </a:lnTo>
                      <a:lnTo>
                        <a:pt x="2" y="25"/>
                      </a:lnTo>
                      <a:lnTo>
                        <a:pt x="0" y="34"/>
                      </a:lnTo>
                      <a:lnTo>
                        <a:pt x="0" y="41"/>
                      </a:lnTo>
                      <a:lnTo>
                        <a:pt x="0" y="50"/>
                      </a:lnTo>
                      <a:lnTo>
                        <a:pt x="2" y="57"/>
                      </a:lnTo>
                      <a:lnTo>
                        <a:pt x="7" y="66"/>
                      </a:lnTo>
                      <a:lnTo>
                        <a:pt x="11" y="71"/>
                      </a:lnTo>
                      <a:lnTo>
                        <a:pt x="18" y="78"/>
                      </a:lnTo>
                      <a:lnTo>
                        <a:pt x="25" y="80"/>
                      </a:lnTo>
                      <a:lnTo>
                        <a:pt x="32" y="82"/>
                      </a:lnTo>
                      <a:lnTo>
                        <a:pt x="41" y="84"/>
                      </a:lnTo>
                      <a:lnTo>
                        <a:pt x="50" y="82"/>
                      </a:lnTo>
                      <a:lnTo>
                        <a:pt x="57" y="80"/>
                      </a:lnTo>
                      <a:lnTo>
                        <a:pt x="64" y="78"/>
                      </a:lnTo>
                      <a:lnTo>
                        <a:pt x="71" y="71"/>
                      </a:lnTo>
                      <a:lnTo>
                        <a:pt x="75" y="66"/>
                      </a:lnTo>
                      <a:lnTo>
                        <a:pt x="80" y="57"/>
                      </a:lnTo>
                      <a:lnTo>
                        <a:pt x="82" y="50"/>
                      </a:lnTo>
                      <a:lnTo>
                        <a:pt x="82" y="4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728" name="Freeform 150"/>
                <p:cNvSpPr>
                  <a:spLocks/>
                </p:cNvSpPr>
                <p:nvPr/>
              </p:nvSpPr>
              <p:spPr bwMode="auto">
                <a:xfrm>
                  <a:off x="1720" y="2080"/>
                  <a:ext cx="85" cy="82"/>
                </a:xfrm>
                <a:custGeom>
                  <a:avLst/>
                  <a:gdLst>
                    <a:gd name="T0" fmla="*/ 85 w 85"/>
                    <a:gd name="T1" fmla="*/ 41 h 82"/>
                    <a:gd name="T2" fmla="*/ 83 w 85"/>
                    <a:gd name="T3" fmla="*/ 32 h 82"/>
                    <a:gd name="T4" fmla="*/ 80 w 85"/>
                    <a:gd name="T5" fmla="*/ 25 h 82"/>
                    <a:gd name="T6" fmla="*/ 76 w 85"/>
                    <a:gd name="T7" fmla="*/ 18 h 82"/>
                    <a:gd name="T8" fmla="*/ 71 w 85"/>
                    <a:gd name="T9" fmla="*/ 11 h 82"/>
                    <a:gd name="T10" fmla="*/ 64 w 85"/>
                    <a:gd name="T11" fmla="*/ 7 h 82"/>
                    <a:gd name="T12" fmla="*/ 58 w 85"/>
                    <a:gd name="T13" fmla="*/ 2 h 82"/>
                    <a:gd name="T14" fmla="*/ 51 w 85"/>
                    <a:gd name="T15" fmla="*/ 0 h 82"/>
                    <a:gd name="T16" fmla="*/ 42 w 85"/>
                    <a:gd name="T17" fmla="*/ 0 h 82"/>
                    <a:gd name="T18" fmla="*/ 32 w 85"/>
                    <a:gd name="T19" fmla="*/ 0 h 82"/>
                    <a:gd name="T20" fmla="*/ 26 w 85"/>
                    <a:gd name="T21" fmla="*/ 2 h 82"/>
                    <a:gd name="T22" fmla="*/ 19 w 85"/>
                    <a:gd name="T23" fmla="*/ 7 h 82"/>
                    <a:gd name="T24" fmla="*/ 12 w 85"/>
                    <a:gd name="T25" fmla="*/ 11 h 82"/>
                    <a:gd name="T26" fmla="*/ 7 w 85"/>
                    <a:gd name="T27" fmla="*/ 18 h 82"/>
                    <a:gd name="T28" fmla="*/ 3 w 85"/>
                    <a:gd name="T29" fmla="*/ 25 h 82"/>
                    <a:gd name="T30" fmla="*/ 0 w 85"/>
                    <a:gd name="T31" fmla="*/ 32 h 82"/>
                    <a:gd name="T32" fmla="*/ 0 w 85"/>
                    <a:gd name="T33" fmla="*/ 41 h 82"/>
                    <a:gd name="T34" fmla="*/ 0 w 85"/>
                    <a:gd name="T35" fmla="*/ 50 h 82"/>
                    <a:gd name="T36" fmla="*/ 3 w 85"/>
                    <a:gd name="T37" fmla="*/ 57 h 82"/>
                    <a:gd name="T38" fmla="*/ 7 w 85"/>
                    <a:gd name="T39" fmla="*/ 64 h 82"/>
                    <a:gd name="T40" fmla="*/ 12 w 85"/>
                    <a:gd name="T41" fmla="*/ 71 h 82"/>
                    <a:gd name="T42" fmla="*/ 19 w 85"/>
                    <a:gd name="T43" fmla="*/ 75 h 82"/>
                    <a:gd name="T44" fmla="*/ 26 w 85"/>
                    <a:gd name="T45" fmla="*/ 80 h 82"/>
                    <a:gd name="T46" fmla="*/ 32 w 85"/>
                    <a:gd name="T47" fmla="*/ 82 h 82"/>
                    <a:gd name="T48" fmla="*/ 42 w 85"/>
                    <a:gd name="T49" fmla="*/ 82 h 82"/>
                    <a:gd name="T50" fmla="*/ 51 w 85"/>
                    <a:gd name="T51" fmla="*/ 82 h 82"/>
                    <a:gd name="T52" fmla="*/ 58 w 85"/>
                    <a:gd name="T53" fmla="*/ 80 h 82"/>
                    <a:gd name="T54" fmla="*/ 64 w 85"/>
                    <a:gd name="T55" fmla="*/ 75 h 82"/>
                    <a:gd name="T56" fmla="*/ 71 w 85"/>
                    <a:gd name="T57" fmla="*/ 71 h 82"/>
                    <a:gd name="T58" fmla="*/ 76 w 85"/>
                    <a:gd name="T59" fmla="*/ 64 h 82"/>
                    <a:gd name="T60" fmla="*/ 80 w 85"/>
                    <a:gd name="T61" fmla="*/ 57 h 82"/>
                    <a:gd name="T62" fmla="*/ 83 w 85"/>
                    <a:gd name="T63" fmla="*/ 50 h 82"/>
                    <a:gd name="T64" fmla="*/ 85 w 85"/>
                    <a:gd name="T65" fmla="*/ 41 h 8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5"/>
                    <a:gd name="T100" fmla="*/ 0 h 82"/>
                    <a:gd name="T101" fmla="*/ 85 w 85"/>
                    <a:gd name="T102" fmla="*/ 82 h 8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5" h="82">
                      <a:moveTo>
                        <a:pt x="85" y="41"/>
                      </a:moveTo>
                      <a:lnTo>
                        <a:pt x="83" y="32"/>
                      </a:lnTo>
                      <a:lnTo>
                        <a:pt x="80" y="25"/>
                      </a:lnTo>
                      <a:lnTo>
                        <a:pt x="76" y="18"/>
                      </a:lnTo>
                      <a:lnTo>
                        <a:pt x="71" y="11"/>
                      </a:lnTo>
                      <a:lnTo>
                        <a:pt x="64" y="7"/>
                      </a:lnTo>
                      <a:lnTo>
                        <a:pt x="58" y="2"/>
                      </a:lnTo>
                      <a:lnTo>
                        <a:pt x="51" y="0"/>
                      </a:lnTo>
                      <a:lnTo>
                        <a:pt x="42" y="0"/>
                      </a:lnTo>
                      <a:lnTo>
                        <a:pt x="32" y="0"/>
                      </a:lnTo>
                      <a:lnTo>
                        <a:pt x="26" y="2"/>
                      </a:lnTo>
                      <a:lnTo>
                        <a:pt x="19" y="7"/>
                      </a:lnTo>
                      <a:lnTo>
                        <a:pt x="12" y="11"/>
                      </a:lnTo>
                      <a:lnTo>
                        <a:pt x="7" y="18"/>
                      </a:lnTo>
                      <a:lnTo>
                        <a:pt x="3" y="25"/>
                      </a:lnTo>
                      <a:lnTo>
                        <a:pt x="0" y="32"/>
                      </a:lnTo>
                      <a:lnTo>
                        <a:pt x="0" y="41"/>
                      </a:lnTo>
                      <a:lnTo>
                        <a:pt x="0" y="50"/>
                      </a:lnTo>
                      <a:lnTo>
                        <a:pt x="3" y="57"/>
                      </a:lnTo>
                      <a:lnTo>
                        <a:pt x="7" y="64"/>
                      </a:lnTo>
                      <a:lnTo>
                        <a:pt x="12" y="71"/>
                      </a:lnTo>
                      <a:lnTo>
                        <a:pt x="19" y="75"/>
                      </a:lnTo>
                      <a:lnTo>
                        <a:pt x="26" y="80"/>
                      </a:lnTo>
                      <a:lnTo>
                        <a:pt x="32" y="82"/>
                      </a:lnTo>
                      <a:lnTo>
                        <a:pt x="42" y="82"/>
                      </a:lnTo>
                      <a:lnTo>
                        <a:pt x="51" y="82"/>
                      </a:lnTo>
                      <a:lnTo>
                        <a:pt x="58" y="80"/>
                      </a:lnTo>
                      <a:lnTo>
                        <a:pt x="64" y="75"/>
                      </a:lnTo>
                      <a:lnTo>
                        <a:pt x="71" y="71"/>
                      </a:lnTo>
                      <a:lnTo>
                        <a:pt x="76" y="64"/>
                      </a:lnTo>
                      <a:lnTo>
                        <a:pt x="80" y="57"/>
                      </a:lnTo>
                      <a:lnTo>
                        <a:pt x="83" y="50"/>
                      </a:lnTo>
                      <a:lnTo>
                        <a:pt x="85" y="4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729" name="Freeform 151"/>
                <p:cNvSpPr>
                  <a:spLocks/>
                </p:cNvSpPr>
                <p:nvPr/>
              </p:nvSpPr>
              <p:spPr bwMode="auto">
                <a:xfrm>
                  <a:off x="1647" y="2020"/>
                  <a:ext cx="85" cy="85"/>
                </a:xfrm>
                <a:custGeom>
                  <a:avLst/>
                  <a:gdLst>
                    <a:gd name="T0" fmla="*/ 85 w 85"/>
                    <a:gd name="T1" fmla="*/ 44 h 85"/>
                    <a:gd name="T2" fmla="*/ 83 w 85"/>
                    <a:gd name="T3" fmla="*/ 34 h 85"/>
                    <a:gd name="T4" fmla="*/ 80 w 85"/>
                    <a:gd name="T5" fmla="*/ 28 h 85"/>
                    <a:gd name="T6" fmla="*/ 78 w 85"/>
                    <a:gd name="T7" fmla="*/ 21 h 85"/>
                    <a:gd name="T8" fmla="*/ 71 w 85"/>
                    <a:gd name="T9" fmla="*/ 14 h 85"/>
                    <a:gd name="T10" fmla="*/ 66 w 85"/>
                    <a:gd name="T11" fmla="*/ 9 h 85"/>
                    <a:gd name="T12" fmla="*/ 60 w 85"/>
                    <a:gd name="T13" fmla="*/ 5 h 85"/>
                    <a:gd name="T14" fmla="*/ 50 w 85"/>
                    <a:gd name="T15" fmla="*/ 2 h 85"/>
                    <a:gd name="T16" fmla="*/ 41 w 85"/>
                    <a:gd name="T17" fmla="*/ 0 h 85"/>
                    <a:gd name="T18" fmla="*/ 34 w 85"/>
                    <a:gd name="T19" fmla="*/ 2 h 85"/>
                    <a:gd name="T20" fmla="*/ 25 w 85"/>
                    <a:gd name="T21" fmla="*/ 5 h 85"/>
                    <a:gd name="T22" fmla="*/ 18 w 85"/>
                    <a:gd name="T23" fmla="*/ 9 h 85"/>
                    <a:gd name="T24" fmla="*/ 12 w 85"/>
                    <a:gd name="T25" fmla="*/ 14 h 85"/>
                    <a:gd name="T26" fmla="*/ 7 w 85"/>
                    <a:gd name="T27" fmla="*/ 21 h 85"/>
                    <a:gd name="T28" fmla="*/ 2 w 85"/>
                    <a:gd name="T29" fmla="*/ 28 h 85"/>
                    <a:gd name="T30" fmla="*/ 0 w 85"/>
                    <a:gd name="T31" fmla="*/ 34 h 85"/>
                    <a:gd name="T32" fmla="*/ 0 w 85"/>
                    <a:gd name="T33" fmla="*/ 44 h 85"/>
                    <a:gd name="T34" fmla="*/ 0 w 85"/>
                    <a:gd name="T35" fmla="*/ 53 h 85"/>
                    <a:gd name="T36" fmla="*/ 2 w 85"/>
                    <a:gd name="T37" fmla="*/ 60 h 85"/>
                    <a:gd name="T38" fmla="*/ 7 w 85"/>
                    <a:gd name="T39" fmla="*/ 67 h 85"/>
                    <a:gd name="T40" fmla="*/ 12 w 85"/>
                    <a:gd name="T41" fmla="*/ 73 h 85"/>
                    <a:gd name="T42" fmla="*/ 18 w 85"/>
                    <a:gd name="T43" fmla="*/ 78 h 85"/>
                    <a:gd name="T44" fmla="*/ 25 w 85"/>
                    <a:gd name="T45" fmla="*/ 83 h 85"/>
                    <a:gd name="T46" fmla="*/ 34 w 85"/>
                    <a:gd name="T47" fmla="*/ 85 h 85"/>
                    <a:gd name="T48" fmla="*/ 41 w 85"/>
                    <a:gd name="T49" fmla="*/ 85 h 85"/>
                    <a:gd name="T50" fmla="*/ 50 w 85"/>
                    <a:gd name="T51" fmla="*/ 85 h 85"/>
                    <a:gd name="T52" fmla="*/ 60 w 85"/>
                    <a:gd name="T53" fmla="*/ 83 h 85"/>
                    <a:gd name="T54" fmla="*/ 66 w 85"/>
                    <a:gd name="T55" fmla="*/ 78 h 85"/>
                    <a:gd name="T56" fmla="*/ 71 w 85"/>
                    <a:gd name="T57" fmla="*/ 73 h 85"/>
                    <a:gd name="T58" fmla="*/ 78 w 85"/>
                    <a:gd name="T59" fmla="*/ 67 h 85"/>
                    <a:gd name="T60" fmla="*/ 80 w 85"/>
                    <a:gd name="T61" fmla="*/ 60 h 85"/>
                    <a:gd name="T62" fmla="*/ 83 w 85"/>
                    <a:gd name="T63" fmla="*/ 53 h 85"/>
                    <a:gd name="T64" fmla="*/ 85 w 85"/>
                    <a:gd name="T65" fmla="*/ 44 h 8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5"/>
                    <a:gd name="T100" fmla="*/ 0 h 85"/>
                    <a:gd name="T101" fmla="*/ 85 w 85"/>
                    <a:gd name="T102" fmla="*/ 85 h 8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5" h="85">
                      <a:moveTo>
                        <a:pt x="85" y="44"/>
                      </a:moveTo>
                      <a:lnTo>
                        <a:pt x="83" y="34"/>
                      </a:lnTo>
                      <a:lnTo>
                        <a:pt x="80" y="28"/>
                      </a:lnTo>
                      <a:lnTo>
                        <a:pt x="78" y="21"/>
                      </a:lnTo>
                      <a:lnTo>
                        <a:pt x="71" y="14"/>
                      </a:lnTo>
                      <a:lnTo>
                        <a:pt x="66" y="9"/>
                      </a:lnTo>
                      <a:lnTo>
                        <a:pt x="60" y="5"/>
                      </a:lnTo>
                      <a:lnTo>
                        <a:pt x="50" y="2"/>
                      </a:lnTo>
                      <a:lnTo>
                        <a:pt x="41" y="0"/>
                      </a:lnTo>
                      <a:lnTo>
                        <a:pt x="34" y="2"/>
                      </a:lnTo>
                      <a:lnTo>
                        <a:pt x="25" y="5"/>
                      </a:lnTo>
                      <a:lnTo>
                        <a:pt x="18" y="9"/>
                      </a:lnTo>
                      <a:lnTo>
                        <a:pt x="12" y="14"/>
                      </a:lnTo>
                      <a:lnTo>
                        <a:pt x="7" y="21"/>
                      </a:lnTo>
                      <a:lnTo>
                        <a:pt x="2" y="28"/>
                      </a:lnTo>
                      <a:lnTo>
                        <a:pt x="0" y="34"/>
                      </a:lnTo>
                      <a:lnTo>
                        <a:pt x="0" y="44"/>
                      </a:lnTo>
                      <a:lnTo>
                        <a:pt x="0" y="53"/>
                      </a:lnTo>
                      <a:lnTo>
                        <a:pt x="2" y="60"/>
                      </a:lnTo>
                      <a:lnTo>
                        <a:pt x="7" y="67"/>
                      </a:lnTo>
                      <a:lnTo>
                        <a:pt x="12" y="73"/>
                      </a:lnTo>
                      <a:lnTo>
                        <a:pt x="18" y="78"/>
                      </a:lnTo>
                      <a:lnTo>
                        <a:pt x="25" y="83"/>
                      </a:lnTo>
                      <a:lnTo>
                        <a:pt x="34" y="85"/>
                      </a:lnTo>
                      <a:lnTo>
                        <a:pt x="41" y="85"/>
                      </a:lnTo>
                      <a:lnTo>
                        <a:pt x="50" y="85"/>
                      </a:lnTo>
                      <a:lnTo>
                        <a:pt x="60" y="83"/>
                      </a:lnTo>
                      <a:lnTo>
                        <a:pt x="66" y="78"/>
                      </a:lnTo>
                      <a:lnTo>
                        <a:pt x="71" y="73"/>
                      </a:lnTo>
                      <a:lnTo>
                        <a:pt x="78" y="67"/>
                      </a:lnTo>
                      <a:lnTo>
                        <a:pt x="80" y="60"/>
                      </a:lnTo>
                      <a:lnTo>
                        <a:pt x="83" y="53"/>
                      </a:lnTo>
                      <a:lnTo>
                        <a:pt x="85" y="4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730" name="Freeform 152"/>
                <p:cNvSpPr>
                  <a:spLocks/>
                </p:cNvSpPr>
                <p:nvPr/>
              </p:nvSpPr>
              <p:spPr bwMode="auto">
                <a:xfrm>
                  <a:off x="1757" y="1983"/>
                  <a:ext cx="82" cy="85"/>
                </a:xfrm>
                <a:custGeom>
                  <a:avLst/>
                  <a:gdLst>
                    <a:gd name="T0" fmla="*/ 82 w 82"/>
                    <a:gd name="T1" fmla="*/ 44 h 85"/>
                    <a:gd name="T2" fmla="*/ 82 w 82"/>
                    <a:gd name="T3" fmla="*/ 35 h 85"/>
                    <a:gd name="T4" fmla="*/ 80 w 82"/>
                    <a:gd name="T5" fmla="*/ 28 h 85"/>
                    <a:gd name="T6" fmla="*/ 75 w 82"/>
                    <a:gd name="T7" fmla="*/ 21 h 85"/>
                    <a:gd name="T8" fmla="*/ 71 w 82"/>
                    <a:gd name="T9" fmla="*/ 14 h 85"/>
                    <a:gd name="T10" fmla="*/ 64 w 82"/>
                    <a:gd name="T11" fmla="*/ 10 h 85"/>
                    <a:gd name="T12" fmla="*/ 57 w 82"/>
                    <a:gd name="T13" fmla="*/ 5 h 85"/>
                    <a:gd name="T14" fmla="*/ 50 w 82"/>
                    <a:gd name="T15" fmla="*/ 3 h 85"/>
                    <a:gd name="T16" fmla="*/ 41 w 82"/>
                    <a:gd name="T17" fmla="*/ 0 h 85"/>
                    <a:gd name="T18" fmla="*/ 32 w 82"/>
                    <a:gd name="T19" fmla="*/ 3 h 85"/>
                    <a:gd name="T20" fmla="*/ 25 w 82"/>
                    <a:gd name="T21" fmla="*/ 5 h 85"/>
                    <a:gd name="T22" fmla="*/ 18 w 82"/>
                    <a:gd name="T23" fmla="*/ 10 h 85"/>
                    <a:gd name="T24" fmla="*/ 11 w 82"/>
                    <a:gd name="T25" fmla="*/ 14 h 85"/>
                    <a:gd name="T26" fmla="*/ 7 w 82"/>
                    <a:gd name="T27" fmla="*/ 21 h 85"/>
                    <a:gd name="T28" fmla="*/ 2 w 82"/>
                    <a:gd name="T29" fmla="*/ 28 h 85"/>
                    <a:gd name="T30" fmla="*/ 0 w 82"/>
                    <a:gd name="T31" fmla="*/ 35 h 85"/>
                    <a:gd name="T32" fmla="*/ 0 w 82"/>
                    <a:gd name="T33" fmla="*/ 44 h 85"/>
                    <a:gd name="T34" fmla="*/ 0 w 82"/>
                    <a:gd name="T35" fmla="*/ 53 h 85"/>
                    <a:gd name="T36" fmla="*/ 2 w 82"/>
                    <a:gd name="T37" fmla="*/ 60 h 85"/>
                    <a:gd name="T38" fmla="*/ 7 w 82"/>
                    <a:gd name="T39" fmla="*/ 67 h 85"/>
                    <a:gd name="T40" fmla="*/ 11 w 82"/>
                    <a:gd name="T41" fmla="*/ 74 h 85"/>
                    <a:gd name="T42" fmla="*/ 18 w 82"/>
                    <a:gd name="T43" fmla="*/ 78 h 85"/>
                    <a:gd name="T44" fmla="*/ 25 w 82"/>
                    <a:gd name="T45" fmla="*/ 83 h 85"/>
                    <a:gd name="T46" fmla="*/ 32 w 82"/>
                    <a:gd name="T47" fmla="*/ 85 h 85"/>
                    <a:gd name="T48" fmla="*/ 41 w 82"/>
                    <a:gd name="T49" fmla="*/ 85 h 85"/>
                    <a:gd name="T50" fmla="*/ 50 w 82"/>
                    <a:gd name="T51" fmla="*/ 85 h 85"/>
                    <a:gd name="T52" fmla="*/ 57 w 82"/>
                    <a:gd name="T53" fmla="*/ 83 h 85"/>
                    <a:gd name="T54" fmla="*/ 64 w 82"/>
                    <a:gd name="T55" fmla="*/ 78 h 85"/>
                    <a:gd name="T56" fmla="*/ 71 w 82"/>
                    <a:gd name="T57" fmla="*/ 74 h 85"/>
                    <a:gd name="T58" fmla="*/ 75 w 82"/>
                    <a:gd name="T59" fmla="*/ 67 h 85"/>
                    <a:gd name="T60" fmla="*/ 80 w 82"/>
                    <a:gd name="T61" fmla="*/ 60 h 85"/>
                    <a:gd name="T62" fmla="*/ 82 w 82"/>
                    <a:gd name="T63" fmla="*/ 53 h 85"/>
                    <a:gd name="T64" fmla="*/ 82 w 82"/>
                    <a:gd name="T65" fmla="*/ 44 h 8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2"/>
                    <a:gd name="T100" fmla="*/ 0 h 85"/>
                    <a:gd name="T101" fmla="*/ 82 w 82"/>
                    <a:gd name="T102" fmla="*/ 85 h 8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2" h="85">
                      <a:moveTo>
                        <a:pt x="82" y="44"/>
                      </a:moveTo>
                      <a:lnTo>
                        <a:pt x="82" y="35"/>
                      </a:lnTo>
                      <a:lnTo>
                        <a:pt x="80" y="28"/>
                      </a:lnTo>
                      <a:lnTo>
                        <a:pt x="75" y="21"/>
                      </a:lnTo>
                      <a:lnTo>
                        <a:pt x="71" y="14"/>
                      </a:lnTo>
                      <a:lnTo>
                        <a:pt x="64" y="10"/>
                      </a:lnTo>
                      <a:lnTo>
                        <a:pt x="57" y="5"/>
                      </a:lnTo>
                      <a:lnTo>
                        <a:pt x="50" y="3"/>
                      </a:lnTo>
                      <a:lnTo>
                        <a:pt x="41" y="0"/>
                      </a:lnTo>
                      <a:lnTo>
                        <a:pt x="32" y="3"/>
                      </a:lnTo>
                      <a:lnTo>
                        <a:pt x="25" y="5"/>
                      </a:lnTo>
                      <a:lnTo>
                        <a:pt x="18" y="10"/>
                      </a:lnTo>
                      <a:lnTo>
                        <a:pt x="11" y="14"/>
                      </a:lnTo>
                      <a:lnTo>
                        <a:pt x="7" y="21"/>
                      </a:lnTo>
                      <a:lnTo>
                        <a:pt x="2" y="28"/>
                      </a:lnTo>
                      <a:lnTo>
                        <a:pt x="0" y="35"/>
                      </a:lnTo>
                      <a:lnTo>
                        <a:pt x="0" y="44"/>
                      </a:lnTo>
                      <a:lnTo>
                        <a:pt x="0" y="53"/>
                      </a:lnTo>
                      <a:lnTo>
                        <a:pt x="2" y="60"/>
                      </a:lnTo>
                      <a:lnTo>
                        <a:pt x="7" y="67"/>
                      </a:lnTo>
                      <a:lnTo>
                        <a:pt x="11" y="74"/>
                      </a:lnTo>
                      <a:lnTo>
                        <a:pt x="18" y="78"/>
                      </a:lnTo>
                      <a:lnTo>
                        <a:pt x="25" y="83"/>
                      </a:lnTo>
                      <a:lnTo>
                        <a:pt x="32" y="85"/>
                      </a:lnTo>
                      <a:lnTo>
                        <a:pt x="41" y="85"/>
                      </a:lnTo>
                      <a:lnTo>
                        <a:pt x="50" y="85"/>
                      </a:lnTo>
                      <a:lnTo>
                        <a:pt x="57" y="83"/>
                      </a:lnTo>
                      <a:lnTo>
                        <a:pt x="64" y="78"/>
                      </a:lnTo>
                      <a:lnTo>
                        <a:pt x="71" y="74"/>
                      </a:lnTo>
                      <a:lnTo>
                        <a:pt x="75" y="67"/>
                      </a:lnTo>
                      <a:lnTo>
                        <a:pt x="80" y="60"/>
                      </a:lnTo>
                      <a:lnTo>
                        <a:pt x="82" y="53"/>
                      </a:lnTo>
                      <a:lnTo>
                        <a:pt x="82" y="44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731" name="Freeform 153"/>
                <p:cNvSpPr>
                  <a:spLocks/>
                </p:cNvSpPr>
                <p:nvPr/>
              </p:nvSpPr>
              <p:spPr bwMode="auto">
                <a:xfrm>
                  <a:off x="1814" y="2066"/>
                  <a:ext cx="85" cy="82"/>
                </a:xfrm>
                <a:custGeom>
                  <a:avLst/>
                  <a:gdLst>
                    <a:gd name="T0" fmla="*/ 85 w 85"/>
                    <a:gd name="T1" fmla="*/ 41 h 82"/>
                    <a:gd name="T2" fmla="*/ 82 w 85"/>
                    <a:gd name="T3" fmla="*/ 32 h 82"/>
                    <a:gd name="T4" fmla="*/ 80 w 85"/>
                    <a:gd name="T5" fmla="*/ 25 h 82"/>
                    <a:gd name="T6" fmla="*/ 78 w 85"/>
                    <a:gd name="T7" fmla="*/ 18 h 82"/>
                    <a:gd name="T8" fmla="*/ 71 w 85"/>
                    <a:gd name="T9" fmla="*/ 11 h 82"/>
                    <a:gd name="T10" fmla="*/ 66 w 85"/>
                    <a:gd name="T11" fmla="*/ 7 h 82"/>
                    <a:gd name="T12" fmla="*/ 60 w 85"/>
                    <a:gd name="T13" fmla="*/ 2 h 82"/>
                    <a:gd name="T14" fmla="*/ 50 w 85"/>
                    <a:gd name="T15" fmla="*/ 0 h 82"/>
                    <a:gd name="T16" fmla="*/ 41 w 85"/>
                    <a:gd name="T17" fmla="*/ 0 h 82"/>
                    <a:gd name="T18" fmla="*/ 34 w 85"/>
                    <a:gd name="T19" fmla="*/ 0 h 82"/>
                    <a:gd name="T20" fmla="*/ 25 w 85"/>
                    <a:gd name="T21" fmla="*/ 2 h 82"/>
                    <a:gd name="T22" fmla="*/ 18 w 85"/>
                    <a:gd name="T23" fmla="*/ 7 h 82"/>
                    <a:gd name="T24" fmla="*/ 12 w 85"/>
                    <a:gd name="T25" fmla="*/ 11 h 82"/>
                    <a:gd name="T26" fmla="*/ 7 w 85"/>
                    <a:gd name="T27" fmla="*/ 18 h 82"/>
                    <a:gd name="T28" fmla="*/ 2 w 85"/>
                    <a:gd name="T29" fmla="*/ 25 h 82"/>
                    <a:gd name="T30" fmla="*/ 0 w 85"/>
                    <a:gd name="T31" fmla="*/ 32 h 82"/>
                    <a:gd name="T32" fmla="*/ 0 w 85"/>
                    <a:gd name="T33" fmla="*/ 41 h 82"/>
                    <a:gd name="T34" fmla="*/ 0 w 85"/>
                    <a:gd name="T35" fmla="*/ 50 h 82"/>
                    <a:gd name="T36" fmla="*/ 2 w 85"/>
                    <a:gd name="T37" fmla="*/ 57 h 82"/>
                    <a:gd name="T38" fmla="*/ 7 w 85"/>
                    <a:gd name="T39" fmla="*/ 64 h 82"/>
                    <a:gd name="T40" fmla="*/ 12 w 85"/>
                    <a:gd name="T41" fmla="*/ 71 h 82"/>
                    <a:gd name="T42" fmla="*/ 18 w 85"/>
                    <a:gd name="T43" fmla="*/ 76 h 82"/>
                    <a:gd name="T44" fmla="*/ 25 w 85"/>
                    <a:gd name="T45" fmla="*/ 80 h 82"/>
                    <a:gd name="T46" fmla="*/ 34 w 85"/>
                    <a:gd name="T47" fmla="*/ 82 h 82"/>
                    <a:gd name="T48" fmla="*/ 41 w 85"/>
                    <a:gd name="T49" fmla="*/ 82 h 82"/>
                    <a:gd name="T50" fmla="*/ 50 w 85"/>
                    <a:gd name="T51" fmla="*/ 82 h 82"/>
                    <a:gd name="T52" fmla="*/ 60 w 85"/>
                    <a:gd name="T53" fmla="*/ 80 h 82"/>
                    <a:gd name="T54" fmla="*/ 66 w 85"/>
                    <a:gd name="T55" fmla="*/ 76 h 82"/>
                    <a:gd name="T56" fmla="*/ 71 w 85"/>
                    <a:gd name="T57" fmla="*/ 71 h 82"/>
                    <a:gd name="T58" fmla="*/ 78 w 85"/>
                    <a:gd name="T59" fmla="*/ 64 h 82"/>
                    <a:gd name="T60" fmla="*/ 80 w 85"/>
                    <a:gd name="T61" fmla="*/ 57 h 82"/>
                    <a:gd name="T62" fmla="*/ 82 w 85"/>
                    <a:gd name="T63" fmla="*/ 50 h 82"/>
                    <a:gd name="T64" fmla="*/ 85 w 85"/>
                    <a:gd name="T65" fmla="*/ 41 h 8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5"/>
                    <a:gd name="T100" fmla="*/ 0 h 82"/>
                    <a:gd name="T101" fmla="*/ 85 w 85"/>
                    <a:gd name="T102" fmla="*/ 82 h 82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5" h="82">
                      <a:moveTo>
                        <a:pt x="85" y="41"/>
                      </a:moveTo>
                      <a:lnTo>
                        <a:pt x="82" y="32"/>
                      </a:lnTo>
                      <a:lnTo>
                        <a:pt x="80" y="25"/>
                      </a:lnTo>
                      <a:lnTo>
                        <a:pt x="78" y="18"/>
                      </a:lnTo>
                      <a:lnTo>
                        <a:pt x="71" y="11"/>
                      </a:lnTo>
                      <a:lnTo>
                        <a:pt x="66" y="7"/>
                      </a:lnTo>
                      <a:lnTo>
                        <a:pt x="60" y="2"/>
                      </a:lnTo>
                      <a:lnTo>
                        <a:pt x="50" y="0"/>
                      </a:lnTo>
                      <a:lnTo>
                        <a:pt x="41" y="0"/>
                      </a:lnTo>
                      <a:lnTo>
                        <a:pt x="34" y="0"/>
                      </a:lnTo>
                      <a:lnTo>
                        <a:pt x="25" y="2"/>
                      </a:lnTo>
                      <a:lnTo>
                        <a:pt x="18" y="7"/>
                      </a:lnTo>
                      <a:lnTo>
                        <a:pt x="12" y="11"/>
                      </a:lnTo>
                      <a:lnTo>
                        <a:pt x="7" y="18"/>
                      </a:lnTo>
                      <a:lnTo>
                        <a:pt x="2" y="25"/>
                      </a:lnTo>
                      <a:lnTo>
                        <a:pt x="0" y="32"/>
                      </a:lnTo>
                      <a:lnTo>
                        <a:pt x="0" y="41"/>
                      </a:lnTo>
                      <a:lnTo>
                        <a:pt x="0" y="50"/>
                      </a:lnTo>
                      <a:lnTo>
                        <a:pt x="2" y="57"/>
                      </a:lnTo>
                      <a:lnTo>
                        <a:pt x="7" y="64"/>
                      </a:lnTo>
                      <a:lnTo>
                        <a:pt x="12" y="71"/>
                      </a:lnTo>
                      <a:lnTo>
                        <a:pt x="18" y="76"/>
                      </a:lnTo>
                      <a:lnTo>
                        <a:pt x="25" y="80"/>
                      </a:lnTo>
                      <a:lnTo>
                        <a:pt x="34" y="82"/>
                      </a:lnTo>
                      <a:lnTo>
                        <a:pt x="41" y="82"/>
                      </a:lnTo>
                      <a:lnTo>
                        <a:pt x="50" y="82"/>
                      </a:lnTo>
                      <a:lnTo>
                        <a:pt x="60" y="80"/>
                      </a:lnTo>
                      <a:lnTo>
                        <a:pt x="66" y="76"/>
                      </a:lnTo>
                      <a:lnTo>
                        <a:pt x="71" y="71"/>
                      </a:lnTo>
                      <a:lnTo>
                        <a:pt x="78" y="64"/>
                      </a:lnTo>
                      <a:lnTo>
                        <a:pt x="80" y="57"/>
                      </a:lnTo>
                      <a:lnTo>
                        <a:pt x="82" y="50"/>
                      </a:lnTo>
                      <a:lnTo>
                        <a:pt x="85" y="4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732" name="Freeform 154"/>
                <p:cNvSpPr>
                  <a:spLocks/>
                </p:cNvSpPr>
                <p:nvPr/>
              </p:nvSpPr>
              <p:spPr bwMode="auto">
                <a:xfrm>
                  <a:off x="1654" y="2784"/>
                  <a:ext cx="85" cy="84"/>
                </a:xfrm>
                <a:custGeom>
                  <a:avLst/>
                  <a:gdLst>
                    <a:gd name="T0" fmla="*/ 85 w 85"/>
                    <a:gd name="T1" fmla="*/ 41 h 84"/>
                    <a:gd name="T2" fmla="*/ 82 w 85"/>
                    <a:gd name="T3" fmla="*/ 34 h 84"/>
                    <a:gd name="T4" fmla="*/ 82 w 85"/>
                    <a:gd name="T5" fmla="*/ 25 h 84"/>
                    <a:gd name="T6" fmla="*/ 78 w 85"/>
                    <a:gd name="T7" fmla="*/ 18 h 84"/>
                    <a:gd name="T8" fmla="*/ 73 w 85"/>
                    <a:gd name="T9" fmla="*/ 13 h 84"/>
                    <a:gd name="T10" fmla="*/ 66 w 85"/>
                    <a:gd name="T11" fmla="*/ 6 h 84"/>
                    <a:gd name="T12" fmla="*/ 59 w 85"/>
                    <a:gd name="T13" fmla="*/ 4 h 84"/>
                    <a:gd name="T14" fmla="*/ 50 w 85"/>
                    <a:gd name="T15" fmla="*/ 0 h 84"/>
                    <a:gd name="T16" fmla="*/ 41 w 85"/>
                    <a:gd name="T17" fmla="*/ 0 h 84"/>
                    <a:gd name="T18" fmla="*/ 34 w 85"/>
                    <a:gd name="T19" fmla="*/ 0 h 84"/>
                    <a:gd name="T20" fmla="*/ 27 w 85"/>
                    <a:gd name="T21" fmla="*/ 4 h 84"/>
                    <a:gd name="T22" fmla="*/ 18 w 85"/>
                    <a:gd name="T23" fmla="*/ 6 h 84"/>
                    <a:gd name="T24" fmla="*/ 11 w 85"/>
                    <a:gd name="T25" fmla="*/ 13 h 84"/>
                    <a:gd name="T26" fmla="*/ 7 w 85"/>
                    <a:gd name="T27" fmla="*/ 18 h 84"/>
                    <a:gd name="T28" fmla="*/ 5 w 85"/>
                    <a:gd name="T29" fmla="*/ 25 h 84"/>
                    <a:gd name="T30" fmla="*/ 2 w 85"/>
                    <a:gd name="T31" fmla="*/ 34 h 84"/>
                    <a:gd name="T32" fmla="*/ 0 w 85"/>
                    <a:gd name="T33" fmla="*/ 41 h 84"/>
                    <a:gd name="T34" fmla="*/ 2 w 85"/>
                    <a:gd name="T35" fmla="*/ 50 h 84"/>
                    <a:gd name="T36" fmla="*/ 5 w 85"/>
                    <a:gd name="T37" fmla="*/ 59 h 84"/>
                    <a:gd name="T38" fmla="*/ 7 w 85"/>
                    <a:gd name="T39" fmla="*/ 66 h 84"/>
                    <a:gd name="T40" fmla="*/ 11 w 85"/>
                    <a:gd name="T41" fmla="*/ 71 h 84"/>
                    <a:gd name="T42" fmla="*/ 18 w 85"/>
                    <a:gd name="T43" fmla="*/ 77 h 84"/>
                    <a:gd name="T44" fmla="*/ 27 w 85"/>
                    <a:gd name="T45" fmla="*/ 80 h 84"/>
                    <a:gd name="T46" fmla="*/ 34 w 85"/>
                    <a:gd name="T47" fmla="*/ 82 h 84"/>
                    <a:gd name="T48" fmla="*/ 41 w 85"/>
                    <a:gd name="T49" fmla="*/ 84 h 84"/>
                    <a:gd name="T50" fmla="*/ 50 w 85"/>
                    <a:gd name="T51" fmla="*/ 82 h 84"/>
                    <a:gd name="T52" fmla="*/ 59 w 85"/>
                    <a:gd name="T53" fmla="*/ 80 h 84"/>
                    <a:gd name="T54" fmla="*/ 66 w 85"/>
                    <a:gd name="T55" fmla="*/ 77 h 84"/>
                    <a:gd name="T56" fmla="*/ 73 w 85"/>
                    <a:gd name="T57" fmla="*/ 71 h 84"/>
                    <a:gd name="T58" fmla="*/ 78 w 85"/>
                    <a:gd name="T59" fmla="*/ 66 h 84"/>
                    <a:gd name="T60" fmla="*/ 82 w 85"/>
                    <a:gd name="T61" fmla="*/ 59 h 84"/>
                    <a:gd name="T62" fmla="*/ 82 w 85"/>
                    <a:gd name="T63" fmla="*/ 50 h 84"/>
                    <a:gd name="T64" fmla="*/ 85 w 85"/>
                    <a:gd name="T65" fmla="*/ 41 h 8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5"/>
                    <a:gd name="T100" fmla="*/ 0 h 84"/>
                    <a:gd name="T101" fmla="*/ 85 w 85"/>
                    <a:gd name="T102" fmla="*/ 84 h 8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5" h="84">
                      <a:moveTo>
                        <a:pt x="85" y="41"/>
                      </a:moveTo>
                      <a:lnTo>
                        <a:pt x="82" y="34"/>
                      </a:lnTo>
                      <a:lnTo>
                        <a:pt x="82" y="25"/>
                      </a:lnTo>
                      <a:lnTo>
                        <a:pt x="78" y="18"/>
                      </a:lnTo>
                      <a:lnTo>
                        <a:pt x="73" y="13"/>
                      </a:lnTo>
                      <a:lnTo>
                        <a:pt x="66" y="6"/>
                      </a:lnTo>
                      <a:lnTo>
                        <a:pt x="59" y="4"/>
                      </a:lnTo>
                      <a:lnTo>
                        <a:pt x="50" y="0"/>
                      </a:lnTo>
                      <a:lnTo>
                        <a:pt x="41" y="0"/>
                      </a:lnTo>
                      <a:lnTo>
                        <a:pt x="34" y="0"/>
                      </a:lnTo>
                      <a:lnTo>
                        <a:pt x="27" y="4"/>
                      </a:lnTo>
                      <a:lnTo>
                        <a:pt x="18" y="6"/>
                      </a:lnTo>
                      <a:lnTo>
                        <a:pt x="11" y="13"/>
                      </a:lnTo>
                      <a:lnTo>
                        <a:pt x="7" y="18"/>
                      </a:lnTo>
                      <a:lnTo>
                        <a:pt x="5" y="25"/>
                      </a:lnTo>
                      <a:lnTo>
                        <a:pt x="2" y="34"/>
                      </a:lnTo>
                      <a:lnTo>
                        <a:pt x="0" y="41"/>
                      </a:lnTo>
                      <a:lnTo>
                        <a:pt x="2" y="50"/>
                      </a:lnTo>
                      <a:lnTo>
                        <a:pt x="5" y="59"/>
                      </a:lnTo>
                      <a:lnTo>
                        <a:pt x="7" y="66"/>
                      </a:lnTo>
                      <a:lnTo>
                        <a:pt x="11" y="71"/>
                      </a:lnTo>
                      <a:lnTo>
                        <a:pt x="18" y="77"/>
                      </a:lnTo>
                      <a:lnTo>
                        <a:pt x="27" y="80"/>
                      </a:lnTo>
                      <a:lnTo>
                        <a:pt x="34" y="82"/>
                      </a:lnTo>
                      <a:lnTo>
                        <a:pt x="41" y="84"/>
                      </a:lnTo>
                      <a:lnTo>
                        <a:pt x="50" y="82"/>
                      </a:lnTo>
                      <a:lnTo>
                        <a:pt x="59" y="80"/>
                      </a:lnTo>
                      <a:lnTo>
                        <a:pt x="66" y="77"/>
                      </a:lnTo>
                      <a:lnTo>
                        <a:pt x="73" y="71"/>
                      </a:lnTo>
                      <a:lnTo>
                        <a:pt x="78" y="66"/>
                      </a:lnTo>
                      <a:lnTo>
                        <a:pt x="82" y="59"/>
                      </a:lnTo>
                      <a:lnTo>
                        <a:pt x="82" y="50"/>
                      </a:lnTo>
                      <a:lnTo>
                        <a:pt x="85" y="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733" name="Freeform 155"/>
                <p:cNvSpPr>
                  <a:spLocks/>
                </p:cNvSpPr>
                <p:nvPr/>
              </p:nvSpPr>
              <p:spPr bwMode="auto">
                <a:xfrm>
                  <a:off x="1654" y="2784"/>
                  <a:ext cx="85" cy="84"/>
                </a:xfrm>
                <a:custGeom>
                  <a:avLst/>
                  <a:gdLst>
                    <a:gd name="T0" fmla="*/ 85 w 85"/>
                    <a:gd name="T1" fmla="*/ 41 h 84"/>
                    <a:gd name="T2" fmla="*/ 85 w 85"/>
                    <a:gd name="T3" fmla="*/ 34 h 84"/>
                    <a:gd name="T4" fmla="*/ 82 w 85"/>
                    <a:gd name="T5" fmla="*/ 25 h 84"/>
                    <a:gd name="T6" fmla="*/ 78 w 85"/>
                    <a:gd name="T7" fmla="*/ 18 h 84"/>
                    <a:gd name="T8" fmla="*/ 73 w 85"/>
                    <a:gd name="T9" fmla="*/ 11 h 84"/>
                    <a:gd name="T10" fmla="*/ 66 w 85"/>
                    <a:gd name="T11" fmla="*/ 6 h 84"/>
                    <a:gd name="T12" fmla="*/ 59 w 85"/>
                    <a:gd name="T13" fmla="*/ 4 h 84"/>
                    <a:gd name="T14" fmla="*/ 50 w 85"/>
                    <a:gd name="T15" fmla="*/ 2 h 84"/>
                    <a:gd name="T16" fmla="*/ 41 w 85"/>
                    <a:gd name="T17" fmla="*/ 0 h 84"/>
                    <a:gd name="T18" fmla="*/ 34 w 85"/>
                    <a:gd name="T19" fmla="*/ 2 h 84"/>
                    <a:gd name="T20" fmla="*/ 25 w 85"/>
                    <a:gd name="T21" fmla="*/ 4 h 84"/>
                    <a:gd name="T22" fmla="*/ 18 w 85"/>
                    <a:gd name="T23" fmla="*/ 6 h 84"/>
                    <a:gd name="T24" fmla="*/ 14 w 85"/>
                    <a:gd name="T25" fmla="*/ 11 h 84"/>
                    <a:gd name="T26" fmla="*/ 7 w 85"/>
                    <a:gd name="T27" fmla="*/ 18 h 84"/>
                    <a:gd name="T28" fmla="*/ 5 w 85"/>
                    <a:gd name="T29" fmla="*/ 25 h 84"/>
                    <a:gd name="T30" fmla="*/ 0 w 85"/>
                    <a:gd name="T31" fmla="*/ 34 h 84"/>
                    <a:gd name="T32" fmla="*/ 0 w 85"/>
                    <a:gd name="T33" fmla="*/ 41 h 84"/>
                    <a:gd name="T34" fmla="*/ 0 w 85"/>
                    <a:gd name="T35" fmla="*/ 50 h 84"/>
                    <a:gd name="T36" fmla="*/ 5 w 85"/>
                    <a:gd name="T37" fmla="*/ 59 h 84"/>
                    <a:gd name="T38" fmla="*/ 7 w 85"/>
                    <a:gd name="T39" fmla="*/ 66 h 84"/>
                    <a:gd name="T40" fmla="*/ 14 w 85"/>
                    <a:gd name="T41" fmla="*/ 71 h 84"/>
                    <a:gd name="T42" fmla="*/ 18 w 85"/>
                    <a:gd name="T43" fmla="*/ 77 h 84"/>
                    <a:gd name="T44" fmla="*/ 25 w 85"/>
                    <a:gd name="T45" fmla="*/ 80 h 84"/>
                    <a:gd name="T46" fmla="*/ 34 w 85"/>
                    <a:gd name="T47" fmla="*/ 82 h 84"/>
                    <a:gd name="T48" fmla="*/ 41 w 85"/>
                    <a:gd name="T49" fmla="*/ 84 h 84"/>
                    <a:gd name="T50" fmla="*/ 50 w 85"/>
                    <a:gd name="T51" fmla="*/ 82 h 84"/>
                    <a:gd name="T52" fmla="*/ 59 w 85"/>
                    <a:gd name="T53" fmla="*/ 80 h 84"/>
                    <a:gd name="T54" fmla="*/ 66 w 85"/>
                    <a:gd name="T55" fmla="*/ 77 h 84"/>
                    <a:gd name="T56" fmla="*/ 73 w 85"/>
                    <a:gd name="T57" fmla="*/ 71 h 84"/>
                    <a:gd name="T58" fmla="*/ 78 w 85"/>
                    <a:gd name="T59" fmla="*/ 66 h 84"/>
                    <a:gd name="T60" fmla="*/ 82 w 85"/>
                    <a:gd name="T61" fmla="*/ 59 h 84"/>
                    <a:gd name="T62" fmla="*/ 85 w 85"/>
                    <a:gd name="T63" fmla="*/ 50 h 84"/>
                    <a:gd name="T64" fmla="*/ 85 w 85"/>
                    <a:gd name="T65" fmla="*/ 41 h 8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5"/>
                    <a:gd name="T100" fmla="*/ 0 h 84"/>
                    <a:gd name="T101" fmla="*/ 85 w 85"/>
                    <a:gd name="T102" fmla="*/ 84 h 84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5" h="84">
                      <a:moveTo>
                        <a:pt x="85" y="41"/>
                      </a:moveTo>
                      <a:lnTo>
                        <a:pt x="85" y="34"/>
                      </a:lnTo>
                      <a:lnTo>
                        <a:pt x="82" y="25"/>
                      </a:lnTo>
                      <a:lnTo>
                        <a:pt x="78" y="18"/>
                      </a:lnTo>
                      <a:lnTo>
                        <a:pt x="73" y="11"/>
                      </a:lnTo>
                      <a:lnTo>
                        <a:pt x="66" y="6"/>
                      </a:lnTo>
                      <a:lnTo>
                        <a:pt x="59" y="4"/>
                      </a:lnTo>
                      <a:lnTo>
                        <a:pt x="50" y="2"/>
                      </a:lnTo>
                      <a:lnTo>
                        <a:pt x="41" y="0"/>
                      </a:lnTo>
                      <a:lnTo>
                        <a:pt x="34" y="2"/>
                      </a:lnTo>
                      <a:lnTo>
                        <a:pt x="25" y="4"/>
                      </a:lnTo>
                      <a:lnTo>
                        <a:pt x="18" y="6"/>
                      </a:lnTo>
                      <a:lnTo>
                        <a:pt x="14" y="11"/>
                      </a:lnTo>
                      <a:lnTo>
                        <a:pt x="7" y="18"/>
                      </a:lnTo>
                      <a:lnTo>
                        <a:pt x="5" y="25"/>
                      </a:lnTo>
                      <a:lnTo>
                        <a:pt x="0" y="34"/>
                      </a:lnTo>
                      <a:lnTo>
                        <a:pt x="0" y="41"/>
                      </a:lnTo>
                      <a:lnTo>
                        <a:pt x="0" y="50"/>
                      </a:lnTo>
                      <a:lnTo>
                        <a:pt x="5" y="59"/>
                      </a:lnTo>
                      <a:lnTo>
                        <a:pt x="7" y="66"/>
                      </a:lnTo>
                      <a:lnTo>
                        <a:pt x="14" y="71"/>
                      </a:lnTo>
                      <a:lnTo>
                        <a:pt x="18" y="77"/>
                      </a:lnTo>
                      <a:lnTo>
                        <a:pt x="25" y="80"/>
                      </a:lnTo>
                      <a:lnTo>
                        <a:pt x="34" y="82"/>
                      </a:lnTo>
                      <a:lnTo>
                        <a:pt x="41" y="84"/>
                      </a:lnTo>
                      <a:lnTo>
                        <a:pt x="50" y="82"/>
                      </a:lnTo>
                      <a:lnTo>
                        <a:pt x="59" y="80"/>
                      </a:lnTo>
                      <a:lnTo>
                        <a:pt x="66" y="77"/>
                      </a:lnTo>
                      <a:lnTo>
                        <a:pt x="73" y="71"/>
                      </a:lnTo>
                      <a:lnTo>
                        <a:pt x="78" y="66"/>
                      </a:lnTo>
                      <a:lnTo>
                        <a:pt x="82" y="59"/>
                      </a:lnTo>
                      <a:lnTo>
                        <a:pt x="85" y="50"/>
                      </a:lnTo>
                      <a:lnTo>
                        <a:pt x="85" y="4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734" name="Freeform 156"/>
                <p:cNvSpPr>
                  <a:spLocks/>
                </p:cNvSpPr>
                <p:nvPr/>
              </p:nvSpPr>
              <p:spPr bwMode="auto">
                <a:xfrm>
                  <a:off x="1821" y="2137"/>
                  <a:ext cx="85" cy="85"/>
                </a:xfrm>
                <a:custGeom>
                  <a:avLst/>
                  <a:gdLst>
                    <a:gd name="T0" fmla="*/ 85 w 85"/>
                    <a:gd name="T1" fmla="*/ 41 h 85"/>
                    <a:gd name="T2" fmla="*/ 82 w 85"/>
                    <a:gd name="T3" fmla="*/ 34 h 85"/>
                    <a:gd name="T4" fmla="*/ 80 w 85"/>
                    <a:gd name="T5" fmla="*/ 25 h 85"/>
                    <a:gd name="T6" fmla="*/ 78 w 85"/>
                    <a:gd name="T7" fmla="*/ 18 h 85"/>
                    <a:gd name="T8" fmla="*/ 71 w 85"/>
                    <a:gd name="T9" fmla="*/ 11 h 85"/>
                    <a:gd name="T10" fmla="*/ 66 w 85"/>
                    <a:gd name="T11" fmla="*/ 7 h 85"/>
                    <a:gd name="T12" fmla="*/ 59 w 85"/>
                    <a:gd name="T13" fmla="*/ 5 h 85"/>
                    <a:gd name="T14" fmla="*/ 50 w 85"/>
                    <a:gd name="T15" fmla="*/ 2 h 85"/>
                    <a:gd name="T16" fmla="*/ 41 w 85"/>
                    <a:gd name="T17" fmla="*/ 0 h 85"/>
                    <a:gd name="T18" fmla="*/ 34 w 85"/>
                    <a:gd name="T19" fmla="*/ 2 h 85"/>
                    <a:gd name="T20" fmla="*/ 25 w 85"/>
                    <a:gd name="T21" fmla="*/ 5 h 85"/>
                    <a:gd name="T22" fmla="*/ 18 w 85"/>
                    <a:gd name="T23" fmla="*/ 7 h 85"/>
                    <a:gd name="T24" fmla="*/ 11 w 85"/>
                    <a:gd name="T25" fmla="*/ 11 h 85"/>
                    <a:gd name="T26" fmla="*/ 7 w 85"/>
                    <a:gd name="T27" fmla="*/ 18 h 85"/>
                    <a:gd name="T28" fmla="*/ 5 w 85"/>
                    <a:gd name="T29" fmla="*/ 25 h 85"/>
                    <a:gd name="T30" fmla="*/ 0 w 85"/>
                    <a:gd name="T31" fmla="*/ 34 h 85"/>
                    <a:gd name="T32" fmla="*/ 0 w 85"/>
                    <a:gd name="T33" fmla="*/ 41 h 85"/>
                    <a:gd name="T34" fmla="*/ 0 w 85"/>
                    <a:gd name="T35" fmla="*/ 50 h 85"/>
                    <a:gd name="T36" fmla="*/ 5 w 85"/>
                    <a:gd name="T37" fmla="*/ 60 h 85"/>
                    <a:gd name="T38" fmla="*/ 7 w 85"/>
                    <a:gd name="T39" fmla="*/ 66 h 85"/>
                    <a:gd name="T40" fmla="*/ 11 w 85"/>
                    <a:gd name="T41" fmla="*/ 73 h 85"/>
                    <a:gd name="T42" fmla="*/ 18 w 85"/>
                    <a:gd name="T43" fmla="*/ 78 h 85"/>
                    <a:gd name="T44" fmla="*/ 25 w 85"/>
                    <a:gd name="T45" fmla="*/ 80 h 85"/>
                    <a:gd name="T46" fmla="*/ 34 w 85"/>
                    <a:gd name="T47" fmla="*/ 83 h 85"/>
                    <a:gd name="T48" fmla="*/ 41 w 85"/>
                    <a:gd name="T49" fmla="*/ 85 h 85"/>
                    <a:gd name="T50" fmla="*/ 50 w 85"/>
                    <a:gd name="T51" fmla="*/ 83 h 85"/>
                    <a:gd name="T52" fmla="*/ 59 w 85"/>
                    <a:gd name="T53" fmla="*/ 80 h 85"/>
                    <a:gd name="T54" fmla="*/ 66 w 85"/>
                    <a:gd name="T55" fmla="*/ 78 h 85"/>
                    <a:gd name="T56" fmla="*/ 71 w 85"/>
                    <a:gd name="T57" fmla="*/ 73 h 85"/>
                    <a:gd name="T58" fmla="*/ 78 w 85"/>
                    <a:gd name="T59" fmla="*/ 66 h 85"/>
                    <a:gd name="T60" fmla="*/ 80 w 85"/>
                    <a:gd name="T61" fmla="*/ 60 h 85"/>
                    <a:gd name="T62" fmla="*/ 82 w 85"/>
                    <a:gd name="T63" fmla="*/ 50 h 85"/>
                    <a:gd name="T64" fmla="*/ 85 w 85"/>
                    <a:gd name="T65" fmla="*/ 41 h 8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5"/>
                    <a:gd name="T100" fmla="*/ 0 h 85"/>
                    <a:gd name="T101" fmla="*/ 85 w 85"/>
                    <a:gd name="T102" fmla="*/ 85 h 8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5" h="85">
                      <a:moveTo>
                        <a:pt x="85" y="41"/>
                      </a:moveTo>
                      <a:lnTo>
                        <a:pt x="82" y="34"/>
                      </a:lnTo>
                      <a:lnTo>
                        <a:pt x="80" y="25"/>
                      </a:lnTo>
                      <a:lnTo>
                        <a:pt x="78" y="18"/>
                      </a:lnTo>
                      <a:lnTo>
                        <a:pt x="71" y="11"/>
                      </a:lnTo>
                      <a:lnTo>
                        <a:pt x="66" y="7"/>
                      </a:lnTo>
                      <a:lnTo>
                        <a:pt x="59" y="5"/>
                      </a:lnTo>
                      <a:lnTo>
                        <a:pt x="50" y="2"/>
                      </a:lnTo>
                      <a:lnTo>
                        <a:pt x="41" y="0"/>
                      </a:lnTo>
                      <a:lnTo>
                        <a:pt x="34" y="2"/>
                      </a:lnTo>
                      <a:lnTo>
                        <a:pt x="25" y="5"/>
                      </a:lnTo>
                      <a:lnTo>
                        <a:pt x="18" y="7"/>
                      </a:lnTo>
                      <a:lnTo>
                        <a:pt x="11" y="11"/>
                      </a:lnTo>
                      <a:lnTo>
                        <a:pt x="7" y="18"/>
                      </a:lnTo>
                      <a:lnTo>
                        <a:pt x="5" y="25"/>
                      </a:lnTo>
                      <a:lnTo>
                        <a:pt x="0" y="34"/>
                      </a:lnTo>
                      <a:lnTo>
                        <a:pt x="0" y="41"/>
                      </a:lnTo>
                      <a:lnTo>
                        <a:pt x="0" y="50"/>
                      </a:lnTo>
                      <a:lnTo>
                        <a:pt x="5" y="60"/>
                      </a:lnTo>
                      <a:lnTo>
                        <a:pt x="7" y="66"/>
                      </a:lnTo>
                      <a:lnTo>
                        <a:pt x="11" y="73"/>
                      </a:lnTo>
                      <a:lnTo>
                        <a:pt x="18" y="78"/>
                      </a:lnTo>
                      <a:lnTo>
                        <a:pt x="25" y="80"/>
                      </a:lnTo>
                      <a:lnTo>
                        <a:pt x="34" y="83"/>
                      </a:lnTo>
                      <a:lnTo>
                        <a:pt x="41" y="85"/>
                      </a:lnTo>
                      <a:lnTo>
                        <a:pt x="50" y="83"/>
                      </a:lnTo>
                      <a:lnTo>
                        <a:pt x="59" y="80"/>
                      </a:lnTo>
                      <a:lnTo>
                        <a:pt x="66" y="78"/>
                      </a:lnTo>
                      <a:lnTo>
                        <a:pt x="71" y="73"/>
                      </a:lnTo>
                      <a:lnTo>
                        <a:pt x="78" y="66"/>
                      </a:lnTo>
                      <a:lnTo>
                        <a:pt x="80" y="60"/>
                      </a:lnTo>
                      <a:lnTo>
                        <a:pt x="82" y="50"/>
                      </a:lnTo>
                      <a:lnTo>
                        <a:pt x="85" y="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735" name="Freeform 157"/>
                <p:cNvSpPr>
                  <a:spLocks/>
                </p:cNvSpPr>
                <p:nvPr/>
              </p:nvSpPr>
              <p:spPr bwMode="auto">
                <a:xfrm>
                  <a:off x="1821" y="2137"/>
                  <a:ext cx="85" cy="85"/>
                </a:xfrm>
                <a:custGeom>
                  <a:avLst/>
                  <a:gdLst>
                    <a:gd name="T0" fmla="*/ 85 w 85"/>
                    <a:gd name="T1" fmla="*/ 41 h 85"/>
                    <a:gd name="T2" fmla="*/ 82 w 85"/>
                    <a:gd name="T3" fmla="*/ 34 h 85"/>
                    <a:gd name="T4" fmla="*/ 80 w 85"/>
                    <a:gd name="T5" fmla="*/ 25 h 85"/>
                    <a:gd name="T6" fmla="*/ 78 w 85"/>
                    <a:gd name="T7" fmla="*/ 18 h 85"/>
                    <a:gd name="T8" fmla="*/ 71 w 85"/>
                    <a:gd name="T9" fmla="*/ 14 h 85"/>
                    <a:gd name="T10" fmla="*/ 66 w 85"/>
                    <a:gd name="T11" fmla="*/ 7 h 85"/>
                    <a:gd name="T12" fmla="*/ 59 w 85"/>
                    <a:gd name="T13" fmla="*/ 5 h 85"/>
                    <a:gd name="T14" fmla="*/ 50 w 85"/>
                    <a:gd name="T15" fmla="*/ 0 h 85"/>
                    <a:gd name="T16" fmla="*/ 41 w 85"/>
                    <a:gd name="T17" fmla="*/ 0 h 85"/>
                    <a:gd name="T18" fmla="*/ 34 w 85"/>
                    <a:gd name="T19" fmla="*/ 0 h 85"/>
                    <a:gd name="T20" fmla="*/ 25 w 85"/>
                    <a:gd name="T21" fmla="*/ 5 h 85"/>
                    <a:gd name="T22" fmla="*/ 18 w 85"/>
                    <a:gd name="T23" fmla="*/ 7 h 85"/>
                    <a:gd name="T24" fmla="*/ 11 w 85"/>
                    <a:gd name="T25" fmla="*/ 14 h 85"/>
                    <a:gd name="T26" fmla="*/ 7 w 85"/>
                    <a:gd name="T27" fmla="*/ 18 h 85"/>
                    <a:gd name="T28" fmla="*/ 2 w 85"/>
                    <a:gd name="T29" fmla="*/ 25 h 85"/>
                    <a:gd name="T30" fmla="*/ 0 w 85"/>
                    <a:gd name="T31" fmla="*/ 34 h 85"/>
                    <a:gd name="T32" fmla="*/ 0 w 85"/>
                    <a:gd name="T33" fmla="*/ 41 h 85"/>
                    <a:gd name="T34" fmla="*/ 0 w 85"/>
                    <a:gd name="T35" fmla="*/ 50 h 85"/>
                    <a:gd name="T36" fmla="*/ 2 w 85"/>
                    <a:gd name="T37" fmla="*/ 60 h 85"/>
                    <a:gd name="T38" fmla="*/ 7 w 85"/>
                    <a:gd name="T39" fmla="*/ 66 h 85"/>
                    <a:gd name="T40" fmla="*/ 11 w 85"/>
                    <a:gd name="T41" fmla="*/ 71 h 85"/>
                    <a:gd name="T42" fmla="*/ 18 w 85"/>
                    <a:gd name="T43" fmla="*/ 78 h 85"/>
                    <a:gd name="T44" fmla="*/ 25 w 85"/>
                    <a:gd name="T45" fmla="*/ 83 h 85"/>
                    <a:gd name="T46" fmla="*/ 34 w 85"/>
                    <a:gd name="T47" fmla="*/ 85 h 85"/>
                    <a:gd name="T48" fmla="*/ 41 w 85"/>
                    <a:gd name="T49" fmla="*/ 85 h 85"/>
                    <a:gd name="T50" fmla="*/ 50 w 85"/>
                    <a:gd name="T51" fmla="*/ 85 h 85"/>
                    <a:gd name="T52" fmla="*/ 59 w 85"/>
                    <a:gd name="T53" fmla="*/ 83 h 85"/>
                    <a:gd name="T54" fmla="*/ 66 w 85"/>
                    <a:gd name="T55" fmla="*/ 78 h 85"/>
                    <a:gd name="T56" fmla="*/ 71 w 85"/>
                    <a:gd name="T57" fmla="*/ 71 h 85"/>
                    <a:gd name="T58" fmla="*/ 78 w 85"/>
                    <a:gd name="T59" fmla="*/ 66 h 85"/>
                    <a:gd name="T60" fmla="*/ 80 w 85"/>
                    <a:gd name="T61" fmla="*/ 60 h 85"/>
                    <a:gd name="T62" fmla="*/ 82 w 85"/>
                    <a:gd name="T63" fmla="*/ 50 h 85"/>
                    <a:gd name="T64" fmla="*/ 85 w 85"/>
                    <a:gd name="T65" fmla="*/ 41 h 8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85"/>
                    <a:gd name="T100" fmla="*/ 0 h 85"/>
                    <a:gd name="T101" fmla="*/ 85 w 85"/>
                    <a:gd name="T102" fmla="*/ 85 h 8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85" h="85">
                      <a:moveTo>
                        <a:pt x="85" y="41"/>
                      </a:moveTo>
                      <a:lnTo>
                        <a:pt x="82" y="34"/>
                      </a:lnTo>
                      <a:lnTo>
                        <a:pt x="80" y="25"/>
                      </a:lnTo>
                      <a:lnTo>
                        <a:pt x="78" y="18"/>
                      </a:lnTo>
                      <a:lnTo>
                        <a:pt x="71" y="14"/>
                      </a:lnTo>
                      <a:lnTo>
                        <a:pt x="66" y="7"/>
                      </a:lnTo>
                      <a:lnTo>
                        <a:pt x="59" y="5"/>
                      </a:lnTo>
                      <a:lnTo>
                        <a:pt x="50" y="0"/>
                      </a:lnTo>
                      <a:lnTo>
                        <a:pt x="41" y="0"/>
                      </a:lnTo>
                      <a:lnTo>
                        <a:pt x="34" y="0"/>
                      </a:lnTo>
                      <a:lnTo>
                        <a:pt x="25" y="5"/>
                      </a:lnTo>
                      <a:lnTo>
                        <a:pt x="18" y="7"/>
                      </a:lnTo>
                      <a:lnTo>
                        <a:pt x="11" y="14"/>
                      </a:lnTo>
                      <a:lnTo>
                        <a:pt x="7" y="18"/>
                      </a:lnTo>
                      <a:lnTo>
                        <a:pt x="2" y="25"/>
                      </a:lnTo>
                      <a:lnTo>
                        <a:pt x="0" y="34"/>
                      </a:lnTo>
                      <a:lnTo>
                        <a:pt x="0" y="41"/>
                      </a:lnTo>
                      <a:lnTo>
                        <a:pt x="0" y="50"/>
                      </a:lnTo>
                      <a:lnTo>
                        <a:pt x="2" y="60"/>
                      </a:lnTo>
                      <a:lnTo>
                        <a:pt x="7" y="66"/>
                      </a:lnTo>
                      <a:lnTo>
                        <a:pt x="11" y="71"/>
                      </a:lnTo>
                      <a:lnTo>
                        <a:pt x="18" y="78"/>
                      </a:lnTo>
                      <a:lnTo>
                        <a:pt x="25" y="83"/>
                      </a:lnTo>
                      <a:lnTo>
                        <a:pt x="34" y="85"/>
                      </a:lnTo>
                      <a:lnTo>
                        <a:pt x="41" y="85"/>
                      </a:lnTo>
                      <a:lnTo>
                        <a:pt x="50" y="85"/>
                      </a:lnTo>
                      <a:lnTo>
                        <a:pt x="59" y="83"/>
                      </a:lnTo>
                      <a:lnTo>
                        <a:pt x="66" y="78"/>
                      </a:lnTo>
                      <a:lnTo>
                        <a:pt x="71" y="71"/>
                      </a:lnTo>
                      <a:lnTo>
                        <a:pt x="78" y="66"/>
                      </a:lnTo>
                      <a:lnTo>
                        <a:pt x="80" y="60"/>
                      </a:lnTo>
                      <a:lnTo>
                        <a:pt x="82" y="50"/>
                      </a:lnTo>
                      <a:lnTo>
                        <a:pt x="85" y="41"/>
                      </a:lnTo>
                    </a:path>
                  </a:pathLst>
                </a:cu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45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mtClean="0"/>
              <a:t>Winner-take-all </a:t>
            </a:r>
            <a:r>
              <a:rPr lang="de-DE" b="0" smtClean="0"/>
              <a:t>Grundmechanismus</a:t>
            </a:r>
            <a:r>
              <a:rPr lang="de-DE" smtClean="0"/>
              <a:t> 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1488" y="1268413"/>
            <a:ext cx="8672512" cy="1470025"/>
          </a:xfrm>
        </p:spPr>
        <p:txBody>
          <a:bodyPr/>
          <a:lstStyle/>
          <a:p>
            <a:pPr marL="266700" indent="-266700">
              <a:lnSpc>
                <a:spcPct val="100000"/>
              </a:lnSpc>
              <a:buFontTx/>
              <a:buBlip>
                <a:blip r:embed="rId2"/>
              </a:buBlip>
            </a:pPr>
            <a:r>
              <a:rPr lang="de-DE" smtClean="0"/>
              <a:t>Beschränkung </a:t>
            </a:r>
            <a:r>
              <a:rPr lang="de-DE" b="0" smtClean="0"/>
              <a:t>der Konkurrenz auf die Clustermitglieder</a:t>
            </a:r>
          </a:p>
          <a:p>
            <a:pPr marL="266700" indent="-266700">
              <a:lnSpc>
                <a:spcPct val="80000"/>
              </a:lnSpc>
              <a:buFontTx/>
              <a:buBlip>
                <a:blip r:embed="rId2"/>
              </a:buBlip>
            </a:pPr>
            <a:r>
              <a:rPr lang="de-DE" smtClean="0"/>
              <a:t>Zusammenfassung </a:t>
            </a:r>
            <a:r>
              <a:rPr lang="de-DE" b="0" smtClean="0"/>
              <a:t>der Ausgaben zu neuem Cluster</a:t>
            </a:r>
          </a:p>
          <a:p>
            <a:pPr marL="266700" indent="-266700">
              <a:lnSpc>
                <a:spcPct val="80000"/>
              </a:lnSpc>
              <a:buFontTx/>
              <a:buBlip>
                <a:blip r:embed="rId2"/>
              </a:buBlip>
            </a:pPr>
            <a:r>
              <a:rPr lang="de-DE" smtClean="0"/>
              <a:t>Erneute Anwendung</a:t>
            </a:r>
            <a:r>
              <a:rPr lang="de-DE" b="0" smtClean="0"/>
              <a:t> des Winner-take-all</a:t>
            </a:r>
          </a:p>
        </p:txBody>
      </p:sp>
      <p:grpSp>
        <p:nvGrpSpPr>
          <p:cNvPr id="8" name="Group 225"/>
          <p:cNvGrpSpPr>
            <a:grpSpLocks/>
          </p:cNvGrpSpPr>
          <p:nvPr/>
        </p:nvGrpSpPr>
        <p:grpSpPr bwMode="auto">
          <a:xfrm>
            <a:off x="5640388" y="3929063"/>
            <a:ext cx="1214437" cy="2466975"/>
            <a:chOff x="3129" y="2483"/>
            <a:chExt cx="765" cy="1554"/>
          </a:xfrm>
        </p:grpSpPr>
        <p:grpSp>
          <p:nvGrpSpPr>
            <p:cNvPr id="24633" name="Group 223"/>
            <p:cNvGrpSpPr>
              <a:grpSpLocks/>
            </p:cNvGrpSpPr>
            <p:nvPr/>
          </p:nvGrpSpPr>
          <p:grpSpPr bwMode="auto">
            <a:xfrm>
              <a:off x="3129" y="3602"/>
              <a:ext cx="765" cy="435"/>
              <a:chOff x="3129" y="3602"/>
              <a:chExt cx="765" cy="435"/>
            </a:xfrm>
          </p:grpSpPr>
          <p:sp>
            <p:nvSpPr>
              <p:cNvPr id="24643" name="Rectangle 59"/>
              <p:cNvSpPr>
                <a:spLocks noChangeArrowheads="1"/>
              </p:cNvSpPr>
              <p:nvPr/>
            </p:nvSpPr>
            <p:spPr bwMode="auto">
              <a:xfrm>
                <a:off x="3132" y="3696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644" name="Rectangle 60"/>
              <p:cNvSpPr>
                <a:spLocks noChangeArrowheads="1"/>
              </p:cNvSpPr>
              <p:nvPr/>
            </p:nvSpPr>
            <p:spPr bwMode="auto">
              <a:xfrm>
                <a:off x="3157" y="3696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645" name="Rectangle 61"/>
              <p:cNvSpPr>
                <a:spLocks noChangeArrowheads="1"/>
              </p:cNvSpPr>
              <p:nvPr/>
            </p:nvSpPr>
            <p:spPr bwMode="auto">
              <a:xfrm>
                <a:off x="3180" y="3696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646" name="Rectangle 62"/>
              <p:cNvSpPr>
                <a:spLocks noChangeArrowheads="1"/>
              </p:cNvSpPr>
              <p:nvPr/>
            </p:nvSpPr>
            <p:spPr bwMode="auto">
              <a:xfrm>
                <a:off x="3205" y="3602"/>
                <a:ext cx="144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K</a:t>
                </a:r>
                <a:endParaRPr lang="de-DE"/>
              </a:p>
            </p:txBody>
          </p:sp>
          <p:sp>
            <p:nvSpPr>
              <p:cNvPr id="24647" name="Rectangle 63"/>
              <p:cNvSpPr>
                <a:spLocks noChangeArrowheads="1"/>
              </p:cNvSpPr>
              <p:nvPr/>
            </p:nvSpPr>
            <p:spPr bwMode="auto">
              <a:xfrm>
                <a:off x="3349" y="3602"/>
                <a:ext cx="56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de-DE"/>
              </a:p>
            </p:txBody>
          </p:sp>
          <p:sp>
            <p:nvSpPr>
              <p:cNvPr id="24648" name="Rectangle 64"/>
              <p:cNvSpPr>
                <a:spLocks noChangeArrowheads="1"/>
              </p:cNvSpPr>
              <p:nvPr/>
            </p:nvSpPr>
            <p:spPr bwMode="auto">
              <a:xfrm>
                <a:off x="3404" y="3602"/>
                <a:ext cx="89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de-DE"/>
              </a:p>
            </p:txBody>
          </p:sp>
          <p:sp>
            <p:nvSpPr>
              <p:cNvPr id="24649" name="Rectangle 65"/>
              <p:cNvSpPr>
                <a:spLocks noChangeArrowheads="1"/>
              </p:cNvSpPr>
              <p:nvPr/>
            </p:nvSpPr>
            <p:spPr bwMode="auto">
              <a:xfrm>
                <a:off x="3493" y="3602"/>
                <a:ext cx="7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s</a:t>
                </a:r>
                <a:endParaRPr lang="de-DE"/>
              </a:p>
            </p:txBody>
          </p:sp>
          <p:sp>
            <p:nvSpPr>
              <p:cNvPr id="24650" name="Rectangle 66"/>
              <p:cNvSpPr>
                <a:spLocks noChangeArrowheads="1"/>
              </p:cNvSpPr>
              <p:nvPr/>
            </p:nvSpPr>
            <p:spPr bwMode="auto">
              <a:xfrm>
                <a:off x="3571" y="3602"/>
                <a:ext cx="78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s</a:t>
                </a:r>
                <a:endParaRPr lang="de-DE"/>
              </a:p>
            </p:txBody>
          </p:sp>
          <p:sp>
            <p:nvSpPr>
              <p:cNvPr id="24651" name="Rectangle 67"/>
              <p:cNvSpPr>
                <a:spLocks noChangeArrowheads="1"/>
              </p:cNvSpPr>
              <p:nvPr/>
            </p:nvSpPr>
            <p:spPr bwMode="auto">
              <a:xfrm>
                <a:off x="3649" y="3602"/>
                <a:ext cx="56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de-DE"/>
              </a:p>
            </p:txBody>
          </p:sp>
          <p:sp>
            <p:nvSpPr>
              <p:cNvPr id="24652" name="Rectangle 68"/>
              <p:cNvSpPr>
                <a:spLocks noChangeArrowheads="1"/>
              </p:cNvSpPr>
              <p:nvPr/>
            </p:nvSpPr>
            <p:spPr bwMode="auto">
              <a:xfrm>
                <a:off x="3706" y="3602"/>
                <a:ext cx="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f</a:t>
                </a:r>
                <a:endParaRPr lang="de-DE"/>
              </a:p>
            </p:txBody>
          </p:sp>
          <p:sp>
            <p:nvSpPr>
              <p:cNvPr id="24653" name="Rectangle 69"/>
              <p:cNvSpPr>
                <a:spLocks noChangeArrowheads="1"/>
              </p:cNvSpPr>
              <p:nvPr/>
            </p:nvSpPr>
            <p:spPr bwMode="auto">
              <a:xfrm>
                <a:off x="3772" y="3602"/>
                <a:ext cx="56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de-DE"/>
              </a:p>
            </p:txBody>
          </p:sp>
          <p:sp>
            <p:nvSpPr>
              <p:cNvPr id="24654" name="Rectangle 70"/>
              <p:cNvSpPr>
                <a:spLocks noChangeArrowheads="1"/>
              </p:cNvSpPr>
              <p:nvPr/>
            </p:nvSpPr>
            <p:spPr bwMode="auto">
              <a:xfrm>
                <a:off x="3827" y="3602"/>
                <a:ext cx="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-</a:t>
                </a:r>
                <a:endParaRPr lang="de-DE"/>
              </a:p>
            </p:txBody>
          </p:sp>
          <p:sp>
            <p:nvSpPr>
              <p:cNvPr id="24655" name="Rectangle 116"/>
              <p:cNvSpPr>
                <a:spLocks noChangeArrowheads="1"/>
              </p:cNvSpPr>
              <p:nvPr/>
            </p:nvSpPr>
            <p:spPr bwMode="auto">
              <a:xfrm>
                <a:off x="3129" y="3891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656" name="Rectangle 117"/>
              <p:cNvSpPr>
                <a:spLocks noChangeArrowheads="1"/>
              </p:cNvSpPr>
              <p:nvPr/>
            </p:nvSpPr>
            <p:spPr bwMode="auto">
              <a:xfrm>
                <a:off x="3155" y="3891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657" name="Rectangle 118"/>
              <p:cNvSpPr>
                <a:spLocks noChangeArrowheads="1"/>
              </p:cNvSpPr>
              <p:nvPr/>
            </p:nvSpPr>
            <p:spPr bwMode="auto">
              <a:xfrm>
                <a:off x="3177" y="3891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658" name="Rectangle 119"/>
              <p:cNvSpPr>
                <a:spLocks noChangeArrowheads="1"/>
              </p:cNvSpPr>
              <p:nvPr/>
            </p:nvSpPr>
            <p:spPr bwMode="auto">
              <a:xfrm>
                <a:off x="3203" y="3891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659" name="Rectangle 120"/>
              <p:cNvSpPr>
                <a:spLocks noChangeArrowheads="1"/>
              </p:cNvSpPr>
              <p:nvPr/>
            </p:nvSpPr>
            <p:spPr bwMode="auto">
              <a:xfrm>
                <a:off x="3225" y="3797"/>
                <a:ext cx="89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z</a:t>
                </a:r>
                <a:endParaRPr lang="de-DE"/>
              </a:p>
            </p:txBody>
          </p:sp>
          <p:sp>
            <p:nvSpPr>
              <p:cNvPr id="24660" name="Rectangle 121"/>
              <p:cNvSpPr>
                <a:spLocks noChangeArrowheads="1"/>
              </p:cNvSpPr>
              <p:nvPr/>
            </p:nvSpPr>
            <p:spPr bwMode="auto">
              <a:xfrm>
                <a:off x="3315" y="3797"/>
                <a:ext cx="56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de-DE"/>
              </a:p>
            </p:txBody>
          </p:sp>
          <p:sp>
            <p:nvSpPr>
              <p:cNvPr id="24661" name="Rectangle 122"/>
              <p:cNvSpPr>
                <a:spLocks noChangeArrowheads="1"/>
              </p:cNvSpPr>
              <p:nvPr/>
            </p:nvSpPr>
            <p:spPr bwMode="auto">
              <a:xfrm>
                <a:off x="3372" y="3797"/>
                <a:ext cx="89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de-DE"/>
              </a:p>
            </p:txBody>
          </p:sp>
          <p:sp>
            <p:nvSpPr>
              <p:cNvPr id="24662" name="Rectangle 123"/>
              <p:cNvSpPr>
                <a:spLocks noChangeArrowheads="1"/>
              </p:cNvSpPr>
              <p:nvPr/>
            </p:nvSpPr>
            <p:spPr bwMode="auto">
              <a:xfrm>
                <a:off x="3461" y="3797"/>
                <a:ext cx="6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endParaRPr lang="de-DE"/>
              </a:p>
            </p:txBody>
          </p:sp>
          <p:sp>
            <p:nvSpPr>
              <p:cNvPr id="24663" name="Rectangle 124"/>
              <p:cNvSpPr>
                <a:spLocks noChangeArrowheads="1"/>
              </p:cNvSpPr>
              <p:nvPr/>
            </p:nvSpPr>
            <p:spPr bwMode="auto">
              <a:xfrm>
                <a:off x="3527" y="3797"/>
                <a:ext cx="10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u</a:t>
                </a:r>
                <a:endParaRPr lang="de-DE"/>
              </a:p>
            </p:txBody>
          </p:sp>
          <p:sp>
            <p:nvSpPr>
              <p:cNvPr id="24664" name="Rectangle 125"/>
              <p:cNvSpPr>
                <a:spLocks noChangeArrowheads="1"/>
              </p:cNvSpPr>
              <p:nvPr/>
            </p:nvSpPr>
            <p:spPr bwMode="auto">
              <a:xfrm>
                <a:off x="3626" y="3797"/>
                <a:ext cx="10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endParaRPr lang="de-DE"/>
              </a:p>
            </p:txBody>
          </p:sp>
          <p:sp>
            <p:nvSpPr>
              <p:cNvPr id="24665" name="Rectangle 126"/>
              <p:cNvSpPr>
                <a:spLocks noChangeArrowheads="1"/>
              </p:cNvSpPr>
              <p:nvPr/>
            </p:nvSpPr>
            <p:spPr bwMode="auto">
              <a:xfrm>
                <a:off x="3726" y="3797"/>
                <a:ext cx="10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g</a:t>
                </a:r>
                <a:endParaRPr lang="de-DE"/>
              </a:p>
            </p:txBody>
          </p:sp>
        </p:grpSp>
        <p:grpSp>
          <p:nvGrpSpPr>
            <p:cNvPr id="24634" name="Group 224"/>
            <p:cNvGrpSpPr>
              <a:grpSpLocks/>
            </p:cNvGrpSpPr>
            <p:nvPr/>
          </p:nvGrpSpPr>
          <p:grpSpPr bwMode="auto">
            <a:xfrm>
              <a:off x="3299" y="2483"/>
              <a:ext cx="311" cy="399"/>
              <a:chOff x="3299" y="2483"/>
              <a:chExt cx="311" cy="399"/>
            </a:xfrm>
          </p:grpSpPr>
          <p:sp>
            <p:nvSpPr>
              <p:cNvPr id="24635" name="Freeform 8"/>
              <p:cNvSpPr>
                <a:spLocks/>
              </p:cNvSpPr>
              <p:nvPr/>
            </p:nvSpPr>
            <p:spPr bwMode="auto">
              <a:xfrm>
                <a:off x="3299" y="2483"/>
                <a:ext cx="311" cy="399"/>
              </a:xfrm>
              <a:custGeom>
                <a:avLst/>
                <a:gdLst>
                  <a:gd name="T0" fmla="*/ 311 w 311"/>
                  <a:gd name="T1" fmla="*/ 179 h 399"/>
                  <a:gd name="T2" fmla="*/ 304 w 311"/>
                  <a:gd name="T3" fmla="*/ 140 h 399"/>
                  <a:gd name="T4" fmla="*/ 292 w 311"/>
                  <a:gd name="T5" fmla="*/ 106 h 399"/>
                  <a:gd name="T6" fmla="*/ 274 w 311"/>
                  <a:gd name="T7" fmla="*/ 74 h 399"/>
                  <a:gd name="T8" fmla="*/ 254 w 311"/>
                  <a:gd name="T9" fmla="*/ 46 h 399"/>
                  <a:gd name="T10" fmla="*/ 228 w 311"/>
                  <a:gd name="T11" fmla="*/ 25 h 399"/>
                  <a:gd name="T12" fmla="*/ 201 w 311"/>
                  <a:gd name="T13" fmla="*/ 9 h 399"/>
                  <a:gd name="T14" fmla="*/ 171 w 311"/>
                  <a:gd name="T15" fmla="*/ 0 h 399"/>
                  <a:gd name="T16" fmla="*/ 139 w 311"/>
                  <a:gd name="T17" fmla="*/ 0 h 399"/>
                  <a:gd name="T18" fmla="*/ 109 w 311"/>
                  <a:gd name="T19" fmla="*/ 9 h 399"/>
                  <a:gd name="T20" fmla="*/ 80 w 311"/>
                  <a:gd name="T21" fmla="*/ 25 h 399"/>
                  <a:gd name="T22" fmla="*/ 57 w 311"/>
                  <a:gd name="T23" fmla="*/ 46 h 399"/>
                  <a:gd name="T24" fmla="*/ 34 w 311"/>
                  <a:gd name="T25" fmla="*/ 74 h 399"/>
                  <a:gd name="T26" fmla="*/ 18 w 311"/>
                  <a:gd name="T27" fmla="*/ 106 h 399"/>
                  <a:gd name="T28" fmla="*/ 7 w 311"/>
                  <a:gd name="T29" fmla="*/ 140 h 399"/>
                  <a:gd name="T30" fmla="*/ 0 w 311"/>
                  <a:gd name="T31" fmla="*/ 179 h 399"/>
                  <a:gd name="T32" fmla="*/ 0 w 311"/>
                  <a:gd name="T33" fmla="*/ 220 h 399"/>
                  <a:gd name="T34" fmla="*/ 7 w 311"/>
                  <a:gd name="T35" fmla="*/ 259 h 399"/>
                  <a:gd name="T36" fmla="*/ 18 w 311"/>
                  <a:gd name="T37" fmla="*/ 296 h 399"/>
                  <a:gd name="T38" fmla="*/ 34 w 311"/>
                  <a:gd name="T39" fmla="*/ 328 h 399"/>
                  <a:gd name="T40" fmla="*/ 57 w 311"/>
                  <a:gd name="T41" fmla="*/ 353 h 399"/>
                  <a:gd name="T42" fmla="*/ 80 w 311"/>
                  <a:gd name="T43" fmla="*/ 376 h 399"/>
                  <a:gd name="T44" fmla="*/ 109 w 311"/>
                  <a:gd name="T45" fmla="*/ 390 h 399"/>
                  <a:gd name="T46" fmla="*/ 139 w 311"/>
                  <a:gd name="T47" fmla="*/ 399 h 399"/>
                  <a:gd name="T48" fmla="*/ 171 w 311"/>
                  <a:gd name="T49" fmla="*/ 399 h 399"/>
                  <a:gd name="T50" fmla="*/ 201 w 311"/>
                  <a:gd name="T51" fmla="*/ 390 h 399"/>
                  <a:gd name="T52" fmla="*/ 228 w 311"/>
                  <a:gd name="T53" fmla="*/ 376 h 399"/>
                  <a:gd name="T54" fmla="*/ 254 w 311"/>
                  <a:gd name="T55" fmla="*/ 353 h 399"/>
                  <a:gd name="T56" fmla="*/ 274 w 311"/>
                  <a:gd name="T57" fmla="*/ 328 h 399"/>
                  <a:gd name="T58" fmla="*/ 292 w 311"/>
                  <a:gd name="T59" fmla="*/ 296 h 399"/>
                  <a:gd name="T60" fmla="*/ 304 w 311"/>
                  <a:gd name="T61" fmla="*/ 259 h 399"/>
                  <a:gd name="T62" fmla="*/ 311 w 311"/>
                  <a:gd name="T63" fmla="*/ 220 h 39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1"/>
                  <a:gd name="T97" fmla="*/ 0 h 399"/>
                  <a:gd name="T98" fmla="*/ 311 w 311"/>
                  <a:gd name="T99" fmla="*/ 399 h 39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1" h="399">
                    <a:moveTo>
                      <a:pt x="311" y="200"/>
                    </a:moveTo>
                    <a:lnTo>
                      <a:pt x="311" y="179"/>
                    </a:lnTo>
                    <a:lnTo>
                      <a:pt x="308" y="158"/>
                    </a:lnTo>
                    <a:lnTo>
                      <a:pt x="304" y="140"/>
                    </a:lnTo>
                    <a:lnTo>
                      <a:pt x="299" y="122"/>
                    </a:lnTo>
                    <a:lnTo>
                      <a:pt x="292" y="106"/>
                    </a:lnTo>
                    <a:lnTo>
                      <a:pt x="283" y="87"/>
                    </a:lnTo>
                    <a:lnTo>
                      <a:pt x="274" y="74"/>
                    </a:lnTo>
                    <a:lnTo>
                      <a:pt x="265" y="60"/>
                    </a:lnTo>
                    <a:lnTo>
                      <a:pt x="254" y="46"/>
                    </a:lnTo>
                    <a:lnTo>
                      <a:pt x="242" y="35"/>
                    </a:lnTo>
                    <a:lnTo>
                      <a:pt x="228" y="25"/>
                    </a:lnTo>
                    <a:lnTo>
                      <a:pt x="215" y="16"/>
                    </a:lnTo>
                    <a:lnTo>
                      <a:pt x="201" y="9"/>
                    </a:lnTo>
                    <a:lnTo>
                      <a:pt x="187" y="5"/>
                    </a:lnTo>
                    <a:lnTo>
                      <a:pt x="171" y="0"/>
                    </a:lnTo>
                    <a:lnTo>
                      <a:pt x="155" y="0"/>
                    </a:lnTo>
                    <a:lnTo>
                      <a:pt x="139" y="0"/>
                    </a:lnTo>
                    <a:lnTo>
                      <a:pt x="123" y="5"/>
                    </a:lnTo>
                    <a:lnTo>
                      <a:pt x="109" y="9"/>
                    </a:lnTo>
                    <a:lnTo>
                      <a:pt x="93" y="16"/>
                    </a:lnTo>
                    <a:lnTo>
                      <a:pt x="80" y="25"/>
                    </a:lnTo>
                    <a:lnTo>
                      <a:pt x="68" y="35"/>
                    </a:lnTo>
                    <a:lnTo>
                      <a:pt x="57" y="46"/>
                    </a:lnTo>
                    <a:lnTo>
                      <a:pt x="45" y="60"/>
                    </a:lnTo>
                    <a:lnTo>
                      <a:pt x="34" y="74"/>
                    </a:lnTo>
                    <a:lnTo>
                      <a:pt x="25" y="87"/>
                    </a:lnTo>
                    <a:lnTo>
                      <a:pt x="18" y="106"/>
                    </a:lnTo>
                    <a:lnTo>
                      <a:pt x="11" y="122"/>
                    </a:lnTo>
                    <a:lnTo>
                      <a:pt x="7" y="140"/>
                    </a:lnTo>
                    <a:lnTo>
                      <a:pt x="2" y="158"/>
                    </a:lnTo>
                    <a:lnTo>
                      <a:pt x="0" y="179"/>
                    </a:lnTo>
                    <a:lnTo>
                      <a:pt x="0" y="200"/>
                    </a:lnTo>
                    <a:lnTo>
                      <a:pt x="0" y="220"/>
                    </a:lnTo>
                    <a:lnTo>
                      <a:pt x="2" y="241"/>
                    </a:lnTo>
                    <a:lnTo>
                      <a:pt x="7" y="259"/>
                    </a:lnTo>
                    <a:lnTo>
                      <a:pt x="11" y="278"/>
                    </a:lnTo>
                    <a:lnTo>
                      <a:pt x="18" y="296"/>
                    </a:lnTo>
                    <a:lnTo>
                      <a:pt x="25" y="312"/>
                    </a:lnTo>
                    <a:lnTo>
                      <a:pt x="34" y="328"/>
                    </a:lnTo>
                    <a:lnTo>
                      <a:pt x="45" y="342"/>
                    </a:lnTo>
                    <a:lnTo>
                      <a:pt x="57" y="353"/>
                    </a:lnTo>
                    <a:lnTo>
                      <a:pt x="68" y="365"/>
                    </a:lnTo>
                    <a:lnTo>
                      <a:pt x="80" y="376"/>
                    </a:lnTo>
                    <a:lnTo>
                      <a:pt x="93" y="383"/>
                    </a:lnTo>
                    <a:lnTo>
                      <a:pt x="109" y="390"/>
                    </a:lnTo>
                    <a:lnTo>
                      <a:pt x="123" y="397"/>
                    </a:lnTo>
                    <a:lnTo>
                      <a:pt x="139" y="399"/>
                    </a:lnTo>
                    <a:lnTo>
                      <a:pt x="155" y="399"/>
                    </a:lnTo>
                    <a:lnTo>
                      <a:pt x="171" y="399"/>
                    </a:lnTo>
                    <a:lnTo>
                      <a:pt x="187" y="397"/>
                    </a:lnTo>
                    <a:lnTo>
                      <a:pt x="201" y="390"/>
                    </a:lnTo>
                    <a:lnTo>
                      <a:pt x="215" y="383"/>
                    </a:lnTo>
                    <a:lnTo>
                      <a:pt x="228" y="376"/>
                    </a:lnTo>
                    <a:lnTo>
                      <a:pt x="242" y="365"/>
                    </a:lnTo>
                    <a:lnTo>
                      <a:pt x="254" y="353"/>
                    </a:lnTo>
                    <a:lnTo>
                      <a:pt x="265" y="342"/>
                    </a:lnTo>
                    <a:lnTo>
                      <a:pt x="274" y="328"/>
                    </a:lnTo>
                    <a:lnTo>
                      <a:pt x="283" y="312"/>
                    </a:lnTo>
                    <a:lnTo>
                      <a:pt x="292" y="296"/>
                    </a:lnTo>
                    <a:lnTo>
                      <a:pt x="299" y="278"/>
                    </a:lnTo>
                    <a:lnTo>
                      <a:pt x="304" y="259"/>
                    </a:lnTo>
                    <a:lnTo>
                      <a:pt x="308" y="241"/>
                    </a:lnTo>
                    <a:lnTo>
                      <a:pt x="311" y="220"/>
                    </a:lnTo>
                    <a:lnTo>
                      <a:pt x="311" y="20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36" name="Freeform 168"/>
              <p:cNvSpPr>
                <a:spLocks/>
              </p:cNvSpPr>
              <p:nvPr/>
            </p:nvSpPr>
            <p:spPr bwMode="auto">
              <a:xfrm>
                <a:off x="3415" y="2513"/>
                <a:ext cx="85" cy="85"/>
              </a:xfrm>
              <a:custGeom>
                <a:avLst/>
                <a:gdLst>
                  <a:gd name="T0" fmla="*/ 85 w 85"/>
                  <a:gd name="T1" fmla="*/ 44 h 85"/>
                  <a:gd name="T2" fmla="*/ 85 w 85"/>
                  <a:gd name="T3" fmla="*/ 34 h 85"/>
                  <a:gd name="T4" fmla="*/ 80 w 85"/>
                  <a:gd name="T5" fmla="*/ 27 h 85"/>
                  <a:gd name="T6" fmla="*/ 78 w 85"/>
                  <a:gd name="T7" fmla="*/ 18 h 85"/>
                  <a:gd name="T8" fmla="*/ 71 w 85"/>
                  <a:gd name="T9" fmla="*/ 14 h 85"/>
                  <a:gd name="T10" fmla="*/ 67 w 85"/>
                  <a:gd name="T11" fmla="*/ 7 h 85"/>
                  <a:gd name="T12" fmla="*/ 60 w 85"/>
                  <a:gd name="T13" fmla="*/ 5 h 85"/>
                  <a:gd name="T14" fmla="*/ 51 w 85"/>
                  <a:gd name="T15" fmla="*/ 2 h 85"/>
                  <a:gd name="T16" fmla="*/ 42 w 85"/>
                  <a:gd name="T17" fmla="*/ 0 h 85"/>
                  <a:gd name="T18" fmla="*/ 35 w 85"/>
                  <a:gd name="T19" fmla="*/ 2 h 85"/>
                  <a:gd name="T20" fmla="*/ 26 w 85"/>
                  <a:gd name="T21" fmla="*/ 5 h 85"/>
                  <a:gd name="T22" fmla="*/ 19 w 85"/>
                  <a:gd name="T23" fmla="*/ 7 h 85"/>
                  <a:gd name="T24" fmla="*/ 12 w 85"/>
                  <a:gd name="T25" fmla="*/ 14 h 85"/>
                  <a:gd name="T26" fmla="*/ 7 w 85"/>
                  <a:gd name="T27" fmla="*/ 18 h 85"/>
                  <a:gd name="T28" fmla="*/ 5 w 85"/>
                  <a:gd name="T29" fmla="*/ 27 h 85"/>
                  <a:gd name="T30" fmla="*/ 0 w 85"/>
                  <a:gd name="T31" fmla="*/ 34 h 85"/>
                  <a:gd name="T32" fmla="*/ 0 w 85"/>
                  <a:gd name="T33" fmla="*/ 44 h 85"/>
                  <a:gd name="T34" fmla="*/ 0 w 85"/>
                  <a:gd name="T35" fmla="*/ 53 h 85"/>
                  <a:gd name="T36" fmla="*/ 5 w 85"/>
                  <a:gd name="T37" fmla="*/ 60 h 85"/>
                  <a:gd name="T38" fmla="*/ 7 w 85"/>
                  <a:gd name="T39" fmla="*/ 66 h 85"/>
                  <a:gd name="T40" fmla="*/ 12 w 85"/>
                  <a:gd name="T41" fmla="*/ 73 h 85"/>
                  <a:gd name="T42" fmla="*/ 19 w 85"/>
                  <a:gd name="T43" fmla="*/ 78 h 85"/>
                  <a:gd name="T44" fmla="*/ 26 w 85"/>
                  <a:gd name="T45" fmla="*/ 83 h 85"/>
                  <a:gd name="T46" fmla="*/ 35 w 85"/>
                  <a:gd name="T47" fmla="*/ 85 h 85"/>
                  <a:gd name="T48" fmla="*/ 42 w 85"/>
                  <a:gd name="T49" fmla="*/ 85 h 85"/>
                  <a:gd name="T50" fmla="*/ 51 w 85"/>
                  <a:gd name="T51" fmla="*/ 85 h 85"/>
                  <a:gd name="T52" fmla="*/ 60 w 85"/>
                  <a:gd name="T53" fmla="*/ 83 h 85"/>
                  <a:gd name="T54" fmla="*/ 67 w 85"/>
                  <a:gd name="T55" fmla="*/ 78 h 85"/>
                  <a:gd name="T56" fmla="*/ 71 w 85"/>
                  <a:gd name="T57" fmla="*/ 73 h 85"/>
                  <a:gd name="T58" fmla="*/ 78 w 85"/>
                  <a:gd name="T59" fmla="*/ 66 h 85"/>
                  <a:gd name="T60" fmla="*/ 80 w 85"/>
                  <a:gd name="T61" fmla="*/ 60 h 85"/>
                  <a:gd name="T62" fmla="*/ 85 w 85"/>
                  <a:gd name="T63" fmla="*/ 53 h 85"/>
                  <a:gd name="T64" fmla="*/ 85 w 85"/>
                  <a:gd name="T65" fmla="*/ 44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5"/>
                  <a:gd name="T101" fmla="*/ 85 w 85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5">
                    <a:moveTo>
                      <a:pt x="85" y="44"/>
                    </a:moveTo>
                    <a:lnTo>
                      <a:pt x="85" y="34"/>
                    </a:lnTo>
                    <a:lnTo>
                      <a:pt x="80" y="27"/>
                    </a:lnTo>
                    <a:lnTo>
                      <a:pt x="78" y="18"/>
                    </a:lnTo>
                    <a:lnTo>
                      <a:pt x="71" y="14"/>
                    </a:lnTo>
                    <a:lnTo>
                      <a:pt x="67" y="7"/>
                    </a:lnTo>
                    <a:lnTo>
                      <a:pt x="60" y="5"/>
                    </a:lnTo>
                    <a:lnTo>
                      <a:pt x="51" y="2"/>
                    </a:lnTo>
                    <a:lnTo>
                      <a:pt x="42" y="0"/>
                    </a:lnTo>
                    <a:lnTo>
                      <a:pt x="35" y="2"/>
                    </a:lnTo>
                    <a:lnTo>
                      <a:pt x="26" y="5"/>
                    </a:lnTo>
                    <a:lnTo>
                      <a:pt x="19" y="7"/>
                    </a:lnTo>
                    <a:lnTo>
                      <a:pt x="12" y="14"/>
                    </a:lnTo>
                    <a:lnTo>
                      <a:pt x="7" y="18"/>
                    </a:lnTo>
                    <a:lnTo>
                      <a:pt x="5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3"/>
                    </a:lnTo>
                    <a:lnTo>
                      <a:pt x="5" y="60"/>
                    </a:lnTo>
                    <a:lnTo>
                      <a:pt x="7" y="66"/>
                    </a:lnTo>
                    <a:lnTo>
                      <a:pt x="12" y="73"/>
                    </a:lnTo>
                    <a:lnTo>
                      <a:pt x="19" y="78"/>
                    </a:lnTo>
                    <a:lnTo>
                      <a:pt x="26" y="83"/>
                    </a:lnTo>
                    <a:lnTo>
                      <a:pt x="35" y="85"/>
                    </a:lnTo>
                    <a:lnTo>
                      <a:pt x="42" y="85"/>
                    </a:lnTo>
                    <a:lnTo>
                      <a:pt x="51" y="85"/>
                    </a:lnTo>
                    <a:lnTo>
                      <a:pt x="60" y="83"/>
                    </a:lnTo>
                    <a:lnTo>
                      <a:pt x="67" y="78"/>
                    </a:lnTo>
                    <a:lnTo>
                      <a:pt x="71" y="73"/>
                    </a:lnTo>
                    <a:lnTo>
                      <a:pt x="78" y="66"/>
                    </a:lnTo>
                    <a:lnTo>
                      <a:pt x="80" y="60"/>
                    </a:lnTo>
                    <a:lnTo>
                      <a:pt x="85" y="53"/>
                    </a:lnTo>
                    <a:lnTo>
                      <a:pt x="85" y="4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37" name="Freeform 169"/>
              <p:cNvSpPr>
                <a:spLocks/>
              </p:cNvSpPr>
              <p:nvPr/>
            </p:nvSpPr>
            <p:spPr bwMode="auto">
              <a:xfrm>
                <a:off x="3422" y="2600"/>
                <a:ext cx="85" cy="85"/>
              </a:xfrm>
              <a:custGeom>
                <a:avLst/>
                <a:gdLst>
                  <a:gd name="T0" fmla="*/ 85 w 85"/>
                  <a:gd name="T1" fmla="*/ 44 h 85"/>
                  <a:gd name="T2" fmla="*/ 85 w 85"/>
                  <a:gd name="T3" fmla="*/ 34 h 85"/>
                  <a:gd name="T4" fmla="*/ 83 w 85"/>
                  <a:gd name="T5" fmla="*/ 25 h 85"/>
                  <a:gd name="T6" fmla="*/ 78 w 85"/>
                  <a:gd name="T7" fmla="*/ 18 h 85"/>
                  <a:gd name="T8" fmla="*/ 73 w 85"/>
                  <a:gd name="T9" fmla="*/ 14 h 85"/>
                  <a:gd name="T10" fmla="*/ 67 w 85"/>
                  <a:gd name="T11" fmla="*/ 7 h 85"/>
                  <a:gd name="T12" fmla="*/ 60 w 85"/>
                  <a:gd name="T13" fmla="*/ 5 h 85"/>
                  <a:gd name="T14" fmla="*/ 51 w 85"/>
                  <a:gd name="T15" fmla="*/ 2 h 85"/>
                  <a:gd name="T16" fmla="*/ 44 w 85"/>
                  <a:gd name="T17" fmla="*/ 0 h 85"/>
                  <a:gd name="T18" fmla="*/ 35 w 85"/>
                  <a:gd name="T19" fmla="*/ 2 h 85"/>
                  <a:gd name="T20" fmla="*/ 25 w 85"/>
                  <a:gd name="T21" fmla="*/ 5 h 85"/>
                  <a:gd name="T22" fmla="*/ 19 w 85"/>
                  <a:gd name="T23" fmla="*/ 7 h 85"/>
                  <a:gd name="T24" fmla="*/ 14 w 85"/>
                  <a:gd name="T25" fmla="*/ 14 h 85"/>
                  <a:gd name="T26" fmla="*/ 7 w 85"/>
                  <a:gd name="T27" fmla="*/ 18 h 85"/>
                  <a:gd name="T28" fmla="*/ 5 w 85"/>
                  <a:gd name="T29" fmla="*/ 25 h 85"/>
                  <a:gd name="T30" fmla="*/ 2 w 85"/>
                  <a:gd name="T31" fmla="*/ 34 h 85"/>
                  <a:gd name="T32" fmla="*/ 0 w 85"/>
                  <a:gd name="T33" fmla="*/ 44 h 85"/>
                  <a:gd name="T34" fmla="*/ 2 w 85"/>
                  <a:gd name="T35" fmla="*/ 51 h 85"/>
                  <a:gd name="T36" fmla="*/ 5 w 85"/>
                  <a:gd name="T37" fmla="*/ 60 h 85"/>
                  <a:gd name="T38" fmla="*/ 7 w 85"/>
                  <a:gd name="T39" fmla="*/ 67 h 85"/>
                  <a:gd name="T40" fmla="*/ 14 w 85"/>
                  <a:gd name="T41" fmla="*/ 73 h 85"/>
                  <a:gd name="T42" fmla="*/ 19 w 85"/>
                  <a:gd name="T43" fmla="*/ 78 h 85"/>
                  <a:gd name="T44" fmla="*/ 25 w 85"/>
                  <a:gd name="T45" fmla="*/ 83 h 85"/>
                  <a:gd name="T46" fmla="*/ 35 w 85"/>
                  <a:gd name="T47" fmla="*/ 85 h 85"/>
                  <a:gd name="T48" fmla="*/ 44 w 85"/>
                  <a:gd name="T49" fmla="*/ 85 h 85"/>
                  <a:gd name="T50" fmla="*/ 51 w 85"/>
                  <a:gd name="T51" fmla="*/ 85 h 85"/>
                  <a:gd name="T52" fmla="*/ 60 w 85"/>
                  <a:gd name="T53" fmla="*/ 83 h 85"/>
                  <a:gd name="T54" fmla="*/ 67 w 85"/>
                  <a:gd name="T55" fmla="*/ 78 h 85"/>
                  <a:gd name="T56" fmla="*/ 73 w 85"/>
                  <a:gd name="T57" fmla="*/ 73 h 85"/>
                  <a:gd name="T58" fmla="*/ 78 w 85"/>
                  <a:gd name="T59" fmla="*/ 67 h 85"/>
                  <a:gd name="T60" fmla="*/ 83 w 85"/>
                  <a:gd name="T61" fmla="*/ 60 h 85"/>
                  <a:gd name="T62" fmla="*/ 85 w 85"/>
                  <a:gd name="T63" fmla="*/ 51 h 85"/>
                  <a:gd name="T64" fmla="*/ 85 w 85"/>
                  <a:gd name="T65" fmla="*/ 44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5"/>
                  <a:gd name="T101" fmla="*/ 85 w 85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5">
                    <a:moveTo>
                      <a:pt x="85" y="44"/>
                    </a:moveTo>
                    <a:lnTo>
                      <a:pt x="85" y="34"/>
                    </a:lnTo>
                    <a:lnTo>
                      <a:pt x="83" y="25"/>
                    </a:lnTo>
                    <a:lnTo>
                      <a:pt x="78" y="18"/>
                    </a:lnTo>
                    <a:lnTo>
                      <a:pt x="73" y="14"/>
                    </a:lnTo>
                    <a:lnTo>
                      <a:pt x="67" y="7"/>
                    </a:lnTo>
                    <a:lnTo>
                      <a:pt x="60" y="5"/>
                    </a:lnTo>
                    <a:lnTo>
                      <a:pt x="51" y="2"/>
                    </a:lnTo>
                    <a:lnTo>
                      <a:pt x="44" y="0"/>
                    </a:lnTo>
                    <a:lnTo>
                      <a:pt x="35" y="2"/>
                    </a:lnTo>
                    <a:lnTo>
                      <a:pt x="25" y="5"/>
                    </a:lnTo>
                    <a:lnTo>
                      <a:pt x="19" y="7"/>
                    </a:lnTo>
                    <a:lnTo>
                      <a:pt x="14" y="14"/>
                    </a:lnTo>
                    <a:lnTo>
                      <a:pt x="7" y="18"/>
                    </a:lnTo>
                    <a:lnTo>
                      <a:pt x="5" y="25"/>
                    </a:lnTo>
                    <a:lnTo>
                      <a:pt x="2" y="34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5" y="60"/>
                    </a:lnTo>
                    <a:lnTo>
                      <a:pt x="7" y="67"/>
                    </a:lnTo>
                    <a:lnTo>
                      <a:pt x="14" y="73"/>
                    </a:lnTo>
                    <a:lnTo>
                      <a:pt x="19" y="78"/>
                    </a:lnTo>
                    <a:lnTo>
                      <a:pt x="25" y="83"/>
                    </a:lnTo>
                    <a:lnTo>
                      <a:pt x="35" y="85"/>
                    </a:lnTo>
                    <a:lnTo>
                      <a:pt x="44" y="85"/>
                    </a:lnTo>
                    <a:lnTo>
                      <a:pt x="51" y="85"/>
                    </a:lnTo>
                    <a:lnTo>
                      <a:pt x="60" y="83"/>
                    </a:lnTo>
                    <a:lnTo>
                      <a:pt x="67" y="78"/>
                    </a:lnTo>
                    <a:lnTo>
                      <a:pt x="73" y="73"/>
                    </a:lnTo>
                    <a:lnTo>
                      <a:pt x="78" y="67"/>
                    </a:lnTo>
                    <a:lnTo>
                      <a:pt x="83" y="60"/>
                    </a:lnTo>
                    <a:lnTo>
                      <a:pt x="85" y="51"/>
                    </a:lnTo>
                    <a:lnTo>
                      <a:pt x="85" y="4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38" name="Freeform 170"/>
              <p:cNvSpPr>
                <a:spLocks/>
              </p:cNvSpPr>
              <p:nvPr/>
            </p:nvSpPr>
            <p:spPr bwMode="auto">
              <a:xfrm>
                <a:off x="3386" y="2724"/>
                <a:ext cx="84" cy="85"/>
              </a:xfrm>
              <a:custGeom>
                <a:avLst/>
                <a:gdLst>
                  <a:gd name="T0" fmla="*/ 84 w 84"/>
                  <a:gd name="T1" fmla="*/ 43 h 85"/>
                  <a:gd name="T2" fmla="*/ 84 w 84"/>
                  <a:gd name="T3" fmla="*/ 34 h 85"/>
                  <a:gd name="T4" fmla="*/ 82 w 84"/>
                  <a:gd name="T5" fmla="*/ 25 h 85"/>
                  <a:gd name="T6" fmla="*/ 77 w 84"/>
                  <a:gd name="T7" fmla="*/ 18 h 85"/>
                  <a:gd name="T8" fmla="*/ 73 w 84"/>
                  <a:gd name="T9" fmla="*/ 14 h 85"/>
                  <a:gd name="T10" fmla="*/ 66 w 84"/>
                  <a:gd name="T11" fmla="*/ 7 h 85"/>
                  <a:gd name="T12" fmla="*/ 59 w 84"/>
                  <a:gd name="T13" fmla="*/ 2 h 85"/>
                  <a:gd name="T14" fmla="*/ 50 w 84"/>
                  <a:gd name="T15" fmla="*/ 0 h 85"/>
                  <a:gd name="T16" fmla="*/ 43 w 84"/>
                  <a:gd name="T17" fmla="*/ 0 h 85"/>
                  <a:gd name="T18" fmla="*/ 34 w 84"/>
                  <a:gd name="T19" fmla="*/ 0 h 85"/>
                  <a:gd name="T20" fmla="*/ 27 w 84"/>
                  <a:gd name="T21" fmla="*/ 2 h 85"/>
                  <a:gd name="T22" fmla="*/ 18 w 84"/>
                  <a:gd name="T23" fmla="*/ 7 h 85"/>
                  <a:gd name="T24" fmla="*/ 13 w 84"/>
                  <a:gd name="T25" fmla="*/ 14 h 85"/>
                  <a:gd name="T26" fmla="*/ 9 w 84"/>
                  <a:gd name="T27" fmla="*/ 18 h 85"/>
                  <a:gd name="T28" fmla="*/ 4 w 84"/>
                  <a:gd name="T29" fmla="*/ 25 h 85"/>
                  <a:gd name="T30" fmla="*/ 2 w 84"/>
                  <a:gd name="T31" fmla="*/ 34 h 85"/>
                  <a:gd name="T32" fmla="*/ 0 w 84"/>
                  <a:gd name="T33" fmla="*/ 43 h 85"/>
                  <a:gd name="T34" fmla="*/ 2 w 84"/>
                  <a:gd name="T35" fmla="*/ 50 h 85"/>
                  <a:gd name="T36" fmla="*/ 4 w 84"/>
                  <a:gd name="T37" fmla="*/ 60 h 85"/>
                  <a:gd name="T38" fmla="*/ 9 w 84"/>
                  <a:gd name="T39" fmla="*/ 66 h 85"/>
                  <a:gd name="T40" fmla="*/ 13 w 84"/>
                  <a:gd name="T41" fmla="*/ 73 h 85"/>
                  <a:gd name="T42" fmla="*/ 18 w 84"/>
                  <a:gd name="T43" fmla="*/ 78 h 85"/>
                  <a:gd name="T44" fmla="*/ 27 w 84"/>
                  <a:gd name="T45" fmla="*/ 82 h 85"/>
                  <a:gd name="T46" fmla="*/ 34 w 84"/>
                  <a:gd name="T47" fmla="*/ 85 h 85"/>
                  <a:gd name="T48" fmla="*/ 43 w 84"/>
                  <a:gd name="T49" fmla="*/ 85 h 85"/>
                  <a:gd name="T50" fmla="*/ 50 w 84"/>
                  <a:gd name="T51" fmla="*/ 85 h 85"/>
                  <a:gd name="T52" fmla="*/ 59 w 84"/>
                  <a:gd name="T53" fmla="*/ 82 h 85"/>
                  <a:gd name="T54" fmla="*/ 66 w 84"/>
                  <a:gd name="T55" fmla="*/ 78 h 85"/>
                  <a:gd name="T56" fmla="*/ 73 w 84"/>
                  <a:gd name="T57" fmla="*/ 73 h 85"/>
                  <a:gd name="T58" fmla="*/ 77 w 84"/>
                  <a:gd name="T59" fmla="*/ 66 h 85"/>
                  <a:gd name="T60" fmla="*/ 82 w 84"/>
                  <a:gd name="T61" fmla="*/ 60 h 85"/>
                  <a:gd name="T62" fmla="*/ 84 w 84"/>
                  <a:gd name="T63" fmla="*/ 50 h 85"/>
                  <a:gd name="T64" fmla="*/ 84 w 84"/>
                  <a:gd name="T65" fmla="*/ 43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5"/>
                  <a:gd name="T101" fmla="*/ 84 w 84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5">
                    <a:moveTo>
                      <a:pt x="84" y="43"/>
                    </a:moveTo>
                    <a:lnTo>
                      <a:pt x="84" y="34"/>
                    </a:lnTo>
                    <a:lnTo>
                      <a:pt x="82" y="25"/>
                    </a:lnTo>
                    <a:lnTo>
                      <a:pt x="77" y="18"/>
                    </a:lnTo>
                    <a:lnTo>
                      <a:pt x="73" y="14"/>
                    </a:lnTo>
                    <a:lnTo>
                      <a:pt x="66" y="7"/>
                    </a:lnTo>
                    <a:lnTo>
                      <a:pt x="59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34" y="0"/>
                    </a:lnTo>
                    <a:lnTo>
                      <a:pt x="27" y="2"/>
                    </a:lnTo>
                    <a:lnTo>
                      <a:pt x="18" y="7"/>
                    </a:lnTo>
                    <a:lnTo>
                      <a:pt x="13" y="14"/>
                    </a:lnTo>
                    <a:lnTo>
                      <a:pt x="9" y="18"/>
                    </a:lnTo>
                    <a:lnTo>
                      <a:pt x="4" y="25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0"/>
                    </a:lnTo>
                    <a:lnTo>
                      <a:pt x="4" y="60"/>
                    </a:lnTo>
                    <a:lnTo>
                      <a:pt x="9" y="66"/>
                    </a:lnTo>
                    <a:lnTo>
                      <a:pt x="13" y="73"/>
                    </a:lnTo>
                    <a:lnTo>
                      <a:pt x="18" y="78"/>
                    </a:lnTo>
                    <a:lnTo>
                      <a:pt x="27" y="82"/>
                    </a:lnTo>
                    <a:lnTo>
                      <a:pt x="34" y="85"/>
                    </a:lnTo>
                    <a:lnTo>
                      <a:pt x="43" y="85"/>
                    </a:lnTo>
                    <a:lnTo>
                      <a:pt x="50" y="85"/>
                    </a:lnTo>
                    <a:lnTo>
                      <a:pt x="59" y="82"/>
                    </a:lnTo>
                    <a:lnTo>
                      <a:pt x="66" y="78"/>
                    </a:lnTo>
                    <a:lnTo>
                      <a:pt x="73" y="73"/>
                    </a:lnTo>
                    <a:lnTo>
                      <a:pt x="77" y="66"/>
                    </a:lnTo>
                    <a:lnTo>
                      <a:pt x="82" y="60"/>
                    </a:lnTo>
                    <a:lnTo>
                      <a:pt x="84" y="50"/>
                    </a:lnTo>
                    <a:lnTo>
                      <a:pt x="84" y="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39" name="Freeform 171"/>
              <p:cNvSpPr>
                <a:spLocks/>
              </p:cNvSpPr>
              <p:nvPr/>
            </p:nvSpPr>
            <p:spPr bwMode="auto">
              <a:xfrm>
                <a:off x="3358" y="2563"/>
                <a:ext cx="83" cy="85"/>
              </a:xfrm>
              <a:custGeom>
                <a:avLst/>
                <a:gdLst>
                  <a:gd name="T0" fmla="*/ 83 w 83"/>
                  <a:gd name="T1" fmla="*/ 44 h 85"/>
                  <a:gd name="T2" fmla="*/ 83 w 83"/>
                  <a:gd name="T3" fmla="*/ 35 h 85"/>
                  <a:gd name="T4" fmla="*/ 80 w 83"/>
                  <a:gd name="T5" fmla="*/ 28 h 85"/>
                  <a:gd name="T6" fmla="*/ 76 w 83"/>
                  <a:gd name="T7" fmla="*/ 21 h 85"/>
                  <a:gd name="T8" fmla="*/ 71 w 83"/>
                  <a:gd name="T9" fmla="*/ 14 h 85"/>
                  <a:gd name="T10" fmla="*/ 64 w 83"/>
                  <a:gd name="T11" fmla="*/ 10 h 85"/>
                  <a:gd name="T12" fmla="*/ 57 w 83"/>
                  <a:gd name="T13" fmla="*/ 5 h 85"/>
                  <a:gd name="T14" fmla="*/ 50 w 83"/>
                  <a:gd name="T15" fmla="*/ 3 h 85"/>
                  <a:gd name="T16" fmla="*/ 41 w 83"/>
                  <a:gd name="T17" fmla="*/ 0 h 85"/>
                  <a:gd name="T18" fmla="*/ 32 w 83"/>
                  <a:gd name="T19" fmla="*/ 3 h 85"/>
                  <a:gd name="T20" fmla="*/ 25 w 83"/>
                  <a:gd name="T21" fmla="*/ 5 h 85"/>
                  <a:gd name="T22" fmla="*/ 18 w 83"/>
                  <a:gd name="T23" fmla="*/ 10 h 85"/>
                  <a:gd name="T24" fmla="*/ 12 w 83"/>
                  <a:gd name="T25" fmla="*/ 14 h 85"/>
                  <a:gd name="T26" fmla="*/ 7 w 83"/>
                  <a:gd name="T27" fmla="*/ 21 h 85"/>
                  <a:gd name="T28" fmla="*/ 2 w 83"/>
                  <a:gd name="T29" fmla="*/ 28 h 85"/>
                  <a:gd name="T30" fmla="*/ 0 w 83"/>
                  <a:gd name="T31" fmla="*/ 35 h 85"/>
                  <a:gd name="T32" fmla="*/ 0 w 83"/>
                  <a:gd name="T33" fmla="*/ 44 h 85"/>
                  <a:gd name="T34" fmla="*/ 0 w 83"/>
                  <a:gd name="T35" fmla="*/ 53 h 85"/>
                  <a:gd name="T36" fmla="*/ 2 w 83"/>
                  <a:gd name="T37" fmla="*/ 60 h 85"/>
                  <a:gd name="T38" fmla="*/ 7 w 83"/>
                  <a:gd name="T39" fmla="*/ 67 h 85"/>
                  <a:gd name="T40" fmla="*/ 12 w 83"/>
                  <a:gd name="T41" fmla="*/ 74 h 85"/>
                  <a:gd name="T42" fmla="*/ 18 w 83"/>
                  <a:gd name="T43" fmla="*/ 78 h 85"/>
                  <a:gd name="T44" fmla="*/ 25 w 83"/>
                  <a:gd name="T45" fmla="*/ 83 h 85"/>
                  <a:gd name="T46" fmla="*/ 32 w 83"/>
                  <a:gd name="T47" fmla="*/ 85 h 85"/>
                  <a:gd name="T48" fmla="*/ 41 w 83"/>
                  <a:gd name="T49" fmla="*/ 85 h 85"/>
                  <a:gd name="T50" fmla="*/ 50 w 83"/>
                  <a:gd name="T51" fmla="*/ 85 h 85"/>
                  <a:gd name="T52" fmla="*/ 57 w 83"/>
                  <a:gd name="T53" fmla="*/ 83 h 85"/>
                  <a:gd name="T54" fmla="*/ 64 w 83"/>
                  <a:gd name="T55" fmla="*/ 78 h 85"/>
                  <a:gd name="T56" fmla="*/ 71 w 83"/>
                  <a:gd name="T57" fmla="*/ 74 h 85"/>
                  <a:gd name="T58" fmla="*/ 76 w 83"/>
                  <a:gd name="T59" fmla="*/ 67 h 85"/>
                  <a:gd name="T60" fmla="*/ 80 w 83"/>
                  <a:gd name="T61" fmla="*/ 60 h 85"/>
                  <a:gd name="T62" fmla="*/ 83 w 83"/>
                  <a:gd name="T63" fmla="*/ 53 h 85"/>
                  <a:gd name="T64" fmla="*/ 83 w 83"/>
                  <a:gd name="T65" fmla="*/ 44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3"/>
                  <a:gd name="T100" fmla="*/ 0 h 85"/>
                  <a:gd name="T101" fmla="*/ 83 w 83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3" h="85">
                    <a:moveTo>
                      <a:pt x="83" y="44"/>
                    </a:moveTo>
                    <a:lnTo>
                      <a:pt x="83" y="35"/>
                    </a:lnTo>
                    <a:lnTo>
                      <a:pt x="80" y="28"/>
                    </a:lnTo>
                    <a:lnTo>
                      <a:pt x="76" y="21"/>
                    </a:lnTo>
                    <a:lnTo>
                      <a:pt x="71" y="14"/>
                    </a:lnTo>
                    <a:lnTo>
                      <a:pt x="64" y="10"/>
                    </a:lnTo>
                    <a:lnTo>
                      <a:pt x="57" y="5"/>
                    </a:lnTo>
                    <a:lnTo>
                      <a:pt x="50" y="3"/>
                    </a:lnTo>
                    <a:lnTo>
                      <a:pt x="41" y="0"/>
                    </a:lnTo>
                    <a:lnTo>
                      <a:pt x="32" y="3"/>
                    </a:lnTo>
                    <a:lnTo>
                      <a:pt x="25" y="5"/>
                    </a:lnTo>
                    <a:lnTo>
                      <a:pt x="18" y="10"/>
                    </a:lnTo>
                    <a:lnTo>
                      <a:pt x="12" y="14"/>
                    </a:lnTo>
                    <a:lnTo>
                      <a:pt x="7" y="21"/>
                    </a:lnTo>
                    <a:lnTo>
                      <a:pt x="2" y="28"/>
                    </a:lnTo>
                    <a:lnTo>
                      <a:pt x="0" y="35"/>
                    </a:lnTo>
                    <a:lnTo>
                      <a:pt x="0" y="44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7" y="67"/>
                    </a:lnTo>
                    <a:lnTo>
                      <a:pt x="12" y="74"/>
                    </a:lnTo>
                    <a:lnTo>
                      <a:pt x="18" y="78"/>
                    </a:lnTo>
                    <a:lnTo>
                      <a:pt x="25" y="83"/>
                    </a:lnTo>
                    <a:lnTo>
                      <a:pt x="32" y="85"/>
                    </a:lnTo>
                    <a:lnTo>
                      <a:pt x="41" y="85"/>
                    </a:lnTo>
                    <a:lnTo>
                      <a:pt x="50" y="85"/>
                    </a:lnTo>
                    <a:lnTo>
                      <a:pt x="57" y="83"/>
                    </a:lnTo>
                    <a:lnTo>
                      <a:pt x="64" y="78"/>
                    </a:lnTo>
                    <a:lnTo>
                      <a:pt x="71" y="74"/>
                    </a:lnTo>
                    <a:lnTo>
                      <a:pt x="76" y="67"/>
                    </a:lnTo>
                    <a:lnTo>
                      <a:pt x="80" y="60"/>
                    </a:lnTo>
                    <a:lnTo>
                      <a:pt x="83" y="53"/>
                    </a:lnTo>
                    <a:lnTo>
                      <a:pt x="83" y="4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40" name="Freeform 172"/>
              <p:cNvSpPr>
                <a:spLocks/>
              </p:cNvSpPr>
              <p:nvPr/>
            </p:nvSpPr>
            <p:spPr bwMode="auto">
              <a:xfrm>
                <a:off x="3489" y="2724"/>
                <a:ext cx="82" cy="85"/>
              </a:xfrm>
              <a:custGeom>
                <a:avLst/>
                <a:gdLst>
                  <a:gd name="T0" fmla="*/ 82 w 82"/>
                  <a:gd name="T1" fmla="*/ 43 h 85"/>
                  <a:gd name="T2" fmla="*/ 82 w 82"/>
                  <a:gd name="T3" fmla="*/ 34 h 85"/>
                  <a:gd name="T4" fmla="*/ 80 w 82"/>
                  <a:gd name="T5" fmla="*/ 25 h 85"/>
                  <a:gd name="T6" fmla="*/ 75 w 82"/>
                  <a:gd name="T7" fmla="*/ 18 h 85"/>
                  <a:gd name="T8" fmla="*/ 70 w 82"/>
                  <a:gd name="T9" fmla="*/ 14 h 85"/>
                  <a:gd name="T10" fmla="*/ 64 w 82"/>
                  <a:gd name="T11" fmla="*/ 7 h 85"/>
                  <a:gd name="T12" fmla="*/ 57 w 82"/>
                  <a:gd name="T13" fmla="*/ 2 h 85"/>
                  <a:gd name="T14" fmla="*/ 50 w 82"/>
                  <a:gd name="T15" fmla="*/ 0 h 85"/>
                  <a:gd name="T16" fmla="*/ 41 w 82"/>
                  <a:gd name="T17" fmla="*/ 0 h 85"/>
                  <a:gd name="T18" fmla="*/ 32 w 82"/>
                  <a:gd name="T19" fmla="*/ 0 h 85"/>
                  <a:gd name="T20" fmla="*/ 25 w 82"/>
                  <a:gd name="T21" fmla="*/ 2 h 85"/>
                  <a:gd name="T22" fmla="*/ 18 w 82"/>
                  <a:gd name="T23" fmla="*/ 7 h 85"/>
                  <a:gd name="T24" fmla="*/ 11 w 82"/>
                  <a:gd name="T25" fmla="*/ 14 h 85"/>
                  <a:gd name="T26" fmla="*/ 6 w 82"/>
                  <a:gd name="T27" fmla="*/ 18 h 85"/>
                  <a:gd name="T28" fmla="*/ 2 w 82"/>
                  <a:gd name="T29" fmla="*/ 25 h 85"/>
                  <a:gd name="T30" fmla="*/ 0 w 82"/>
                  <a:gd name="T31" fmla="*/ 34 h 85"/>
                  <a:gd name="T32" fmla="*/ 0 w 82"/>
                  <a:gd name="T33" fmla="*/ 43 h 85"/>
                  <a:gd name="T34" fmla="*/ 0 w 82"/>
                  <a:gd name="T35" fmla="*/ 50 h 85"/>
                  <a:gd name="T36" fmla="*/ 2 w 82"/>
                  <a:gd name="T37" fmla="*/ 60 h 85"/>
                  <a:gd name="T38" fmla="*/ 6 w 82"/>
                  <a:gd name="T39" fmla="*/ 66 h 85"/>
                  <a:gd name="T40" fmla="*/ 11 w 82"/>
                  <a:gd name="T41" fmla="*/ 73 h 85"/>
                  <a:gd name="T42" fmla="*/ 18 w 82"/>
                  <a:gd name="T43" fmla="*/ 78 h 85"/>
                  <a:gd name="T44" fmla="*/ 25 w 82"/>
                  <a:gd name="T45" fmla="*/ 82 h 85"/>
                  <a:gd name="T46" fmla="*/ 32 w 82"/>
                  <a:gd name="T47" fmla="*/ 85 h 85"/>
                  <a:gd name="T48" fmla="*/ 41 w 82"/>
                  <a:gd name="T49" fmla="*/ 85 h 85"/>
                  <a:gd name="T50" fmla="*/ 50 w 82"/>
                  <a:gd name="T51" fmla="*/ 85 h 85"/>
                  <a:gd name="T52" fmla="*/ 57 w 82"/>
                  <a:gd name="T53" fmla="*/ 82 h 85"/>
                  <a:gd name="T54" fmla="*/ 64 w 82"/>
                  <a:gd name="T55" fmla="*/ 78 h 85"/>
                  <a:gd name="T56" fmla="*/ 70 w 82"/>
                  <a:gd name="T57" fmla="*/ 73 h 85"/>
                  <a:gd name="T58" fmla="*/ 75 w 82"/>
                  <a:gd name="T59" fmla="*/ 66 h 85"/>
                  <a:gd name="T60" fmla="*/ 80 w 82"/>
                  <a:gd name="T61" fmla="*/ 60 h 85"/>
                  <a:gd name="T62" fmla="*/ 82 w 82"/>
                  <a:gd name="T63" fmla="*/ 50 h 85"/>
                  <a:gd name="T64" fmla="*/ 82 w 82"/>
                  <a:gd name="T65" fmla="*/ 43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85"/>
                  <a:gd name="T101" fmla="*/ 82 w 82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85">
                    <a:moveTo>
                      <a:pt x="82" y="43"/>
                    </a:moveTo>
                    <a:lnTo>
                      <a:pt x="82" y="34"/>
                    </a:lnTo>
                    <a:lnTo>
                      <a:pt x="80" y="25"/>
                    </a:lnTo>
                    <a:lnTo>
                      <a:pt x="75" y="18"/>
                    </a:lnTo>
                    <a:lnTo>
                      <a:pt x="70" y="14"/>
                    </a:lnTo>
                    <a:lnTo>
                      <a:pt x="64" y="7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25" y="2"/>
                    </a:lnTo>
                    <a:lnTo>
                      <a:pt x="18" y="7"/>
                    </a:lnTo>
                    <a:lnTo>
                      <a:pt x="11" y="14"/>
                    </a:lnTo>
                    <a:lnTo>
                      <a:pt x="6" y="18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0" y="50"/>
                    </a:lnTo>
                    <a:lnTo>
                      <a:pt x="2" y="60"/>
                    </a:lnTo>
                    <a:lnTo>
                      <a:pt x="6" y="66"/>
                    </a:lnTo>
                    <a:lnTo>
                      <a:pt x="11" y="73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2" y="85"/>
                    </a:lnTo>
                    <a:lnTo>
                      <a:pt x="41" y="85"/>
                    </a:lnTo>
                    <a:lnTo>
                      <a:pt x="50" y="85"/>
                    </a:lnTo>
                    <a:lnTo>
                      <a:pt x="57" y="82"/>
                    </a:lnTo>
                    <a:lnTo>
                      <a:pt x="64" y="78"/>
                    </a:lnTo>
                    <a:lnTo>
                      <a:pt x="70" y="73"/>
                    </a:lnTo>
                    <a:lnTo>
                      <a:pt x="75" y="66"/>
                    </a:lnTo>
                    <a:lnTo>
                      <a:pt x="80" y="60"/>
                    </a:lnTo>
                    <a:lnTo>
                      <a:pt x="82" y="50"/>
                    </a:lnTo>
                    <a:lnTo>
                      <a:pt x="82" y="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41" name="Freeform 178"/>
              <p:cNvSpPr>
                <a:spLocks/>
              </p:cNvSpPr>
              <p:nvPr/>
            </p:nvSpPr>
            <p:spPr bwMode="auto">
              <a:xfrm>
                <a:off x="3351" y="2653"/>
                <a:ext cx="83" cy="82"/>
              </a:xfrm>
              <a:custGeom>
                <a:avLst/>
                <a:gdLst>
                  <a:gd name="T0" fmla="*/ 83 w 83"/>
                  <a:gd name="T1" fmla="*/ 41 h 82"/>
                  <a:gd name="T2" fmla="*/ 83 w 83"/>
                  <a:gd name="T3" fmla="*/ 32 h 82"/>
                  <a:gd name="T4" fmla="*/ 80 w 83"/>
                  <a:gd name="T5" fmla="*/ 25 h 82"/>
                  <a:gd name="T6" fmla="*/ 76 w 83"/>
                  <a:gd name="T7" fmla="*/ 18 h 82"/>
                  <a:gd name="T8" fmla="*/ 71 w 83"/>
                  <a:gd name="T9" fmla="*/ 11 h 82"/>
                  <a:gd name="T10" fmla="*/ 64 w 83"/>
                  <a:gd name="T11" fmla="*/ 7 h 82"/>
                  <a:gd name="T12" fmla="*/ 57 w 83"/>
                  <a:gd name="T13" fmla="*/ 2 h 82"/>
                  <a:gd name="T14" fmla="*/ 51 w 83"/>
                  <a:gd name="T15" fmla="*/ 0 h 82"/>
                  <a:gd name="T16" fmla="*/ 41 w 83"/>
                  <a:gd name="T17" fmla="*/ 0 h 82"/>
                  <a:gd name="T18" fmla="*/ 32 w 83"/>
                  <a:gd name="T19" fmla="*/ 0 h 82"/>
                  <a:gd name="T20" fmla="*/ 25 w 83"/>
                  <a:gd name="T21" fmla="*/ 2 h 82"/>
                  <a:gd name="T22" fmla="*/ 19 w 83"/>
                  <a:gd name="T23" fmla="*/ 7 h 82"/>
                  <a:gd name="T24" fmla="*/ 12 w 83"/>
                  <a:gd name="T25" fmla="*/ 11 h 82"/>
                  <a:gd name="T26" fmla="*/ 7 w 83"/>
                  <a:gd name="T27" fmla="*/ 18 h 82"/>
                  <a:gd name="T28" fmla="*/ 3 w 83"/>
                  <a:gd name="T29" fmla="*/ 25 h 82"/>
                  <a:gd name="T30" fmla="*/ 0 w 83"/>
                  <a:gd name="T31" fmla="*/ 32 h 82"/>
                  <a:gd name="T32" fmla="*/ 0 w 83"/>
                  <a:gd name="T33" fmla="*/ 41 h 82"/>
                  <a:gd name="T34" fmla="*/ 0 w 83"/>
                  <a:gd name="T35" fmla="*/ 50 h 82"/>
                  <a:gd name="T36" fmla="*/ 3 w 83"/>
                  <a:gd name="T37" fmla="*/ 57 h 82"/>
                  <a:gd name="T38" fmla="*/ 7 w 83"/>
                  <a:gd name="T39" fmla="*/ 64 h 82"/>
                  <a:gd name="T40" fmla="*/ 12 w 83"/>
                  <a:gd name="T41" fmla="*/ 71 h 82"/>
                  <a:gd name="T42" fmla="*/ 19 w 83"/>
                  <a:gd name="T43" fmla="*/ 75 h 82"/>
                  <a:gd name="T44" fmla="*/ 25 w 83"/>
                  <a:gd name="T45" fmla="*/ 80 h 82"/>
                  <a:gd name="T46" fmla="*/ 32 w 83"/>
                  <a:gd name="T47" fmla="*/ 82 h 82"/>
                  <a:gd name="T48" fmla="*/ 41 w 83"/>
                  <a:gd name="T49" fmla="*/ 82 h 82"/>
                  <a:gd name="T50" fmla="*/ 51 w 83"/>
                  <a:gd name="T51" fmla="*/ 82 h 82"/>
                  <a:gd name="T52" fmla="*/ 57 w 83"/>
                  <a:gd name="T53" fmla="*/ 80 h 82"/>
                  <a:gd name="T54" fmla="*/ 64 w 83"/>
                  <a:gd name="T55" fmla="*/ 75 h 82"/>
                  <a:gd name="T56" fmla="*/ 71 w 83"/>
                  <a:gd name="T57" fmla="*/ 71 h 82"/>
                  <a:gd name="T58" fmla="*/ 76 w 83"/>
                  <a:gd name="T59" fmla="*/ 64 h 82"/>
                  <a:gd name="T60" fmla="*/ 80 w 83"/>
                  <a:gd name="T61" fmla="*/ 57 h 82"/>
                  <a:gd name="T62" fmla="*/ 83 w 83"/>
                  <a:gd name="T63" fmla="*/ 50 h 82"/>
                  <a:gd name="T64" fmla="*/ 83 w 83"/>
                  <a:gd name="T65" fmla="*/ 41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3"/>
                  <a:gd name="T100" fmla="*/ 0 h 82"/>
                  <a:gd name="T101" fmla="*/ 83 w 83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3" h="82">
                    <a:moveTo>
                      <a:pt x="83" y="41"/>
                    </a:moveTo>
                    <a:lnTo>
                      <a:pt x="83" y="32"/>
                    </a:lnTo>
                    <a:lnTo>
                      <a:pt x="80" y="25"/>
                    </a:lnTo>
                    <a:lnTo>
                      <a:pt x="76" y="18"/>
                    </a:lnTo>
                    <a:lnTo>
                      <a:pt x="71" y="11"/>
                    </a:lnTo>
                    <a:lnTo>
                      <a:pt x="64" y="7"/>
                    </a:lnTo>
                    <a:lnTo>
                      <a:pt x="57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25" y="2"/>
                    </a:lnTo>
                    <a:lnTo>
                      <a:pt x="19" y="7"/>
                    </a:lnTo>
                    <a:lnTo>
                      <a:pt x="12" y="11"/>
                    </a:lnTo>
                    <a:lnTo>
                      <a:pt x="7" y="18"/>
                    </a:lnTo>
                    <a:lnTo>
                      <a:pt x="3" y="25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3" y="57"/>
                    </a:lnTo>
                    <a:lnTo>
                      <a:pt x="7" y="64"/>
                    </a:lnTo>
                    <a:lnTo>
                      <a:pt x="12" y="71"/>
                    </a:lnTo>
                    <a:lnTo>
                      <a:pt x="19" y="75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1" y="82"/>
                    </a:lnTo>
                    <a:lnTo>
                      <a:pt x="51" y="82"/>
                    </a:lnTo>
                    <a:lnTo>
                      <a:pt x="57" y="80"/>
                    </a:lnTo>
                    <a:lnTo>
                      <a:pt x="64" y="75"/>
                    </a:lnTo>
                    <a:lnTo>
                      <a:pt x="71" y="71"/>
                    </a:lnTo>
                    <a:lnTo>
                      <a:pt x="76" y="64"/>
                    </a:lnTo>
                    <a:lnTo>
                      <a:pt x="80" y="57"/>
                    </a:lnTo>
                    <a:lnTo>
                      <a:pt x="83" y="50"/>
                    </a:lnTo>
                    <a:lnTo>
                      <a:pt x="83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42" name="Freeform 179"/>
              <p:cNvSpPr>
                <a:spLocks/>
              </p:cNvSpPr>
              <p:nvPr/>
            </p:nvSpPr>
            <p:spPr bwMode="auto">
              <a:xfrm>
                <a:off x="3351" y="2653"/>
                <a:ext cx="83" cy="82"/>
              </a:xfrm>
              <a:custGeom>
                <a:avLst/>
                <a:gdLst>
                  <a:gd name="T0" fmla="*/ 83 w 83"/>
                  <a:gd name="T1" fmla="*/ 41 h 82"/>
                  <a:gd name="T2" fmla="*/ 83 w 83"/>
                  <a:gd name="T3" fmla="*/ 32 h 82"/>
                  <a:gd name="T4" fmla="*/ 80 w 83"/>
                  <a:gd name="T5" fmla="*/ 25 h 82"/>
                  <a:gd name="T6" fmla="*/ 76 w 83"/>
                  <a:gd name="T7" fmla="*/ 18 h 82"/>
                  <a:gd name="T8" fmla="*/ 71 w 83"/>
                  <a:gd name="T9" fmla="*/ 11 h 82"/>
                  <a:gd name="T10" fmla="*/ 64 w 83"/>
                  <a:gd name="T11" fmla="*/ 7 h 82"/>
                  <a:gd name="T12" fmla="*/ 57 w 83"/>
                  <a:gd name="T13" fmla="*/ 2 h 82"/>
                  <a:gd name="T14" fmla="*/ 51 w 83"/>
                  <a:gd name="T15" fmla="*/ 0 h 82"/>
                  <a:gd name="T16" fmla="*/ 41 w 83"/>
                  <a:gd name="T17" fmla="*/ 0 h 82"/>
                  <a:gd name="T18" fmla="*/ 32 w 83"/>
                  <a:gd name="T19" fmla="*/ 0 h 82"/>
                  <a:gd name="T20" fmla="*/ 25 w 83"/>
                  <a:gd name="T21" fmla="*/ 2 h 82"/>
                  <a:gd name="T22" fmla="*/ 19 w 83"/>
                  <a:gd name="T23" fmla="*/ 7 h 82"/>
                  <a:gd name="T24" fmla="*/ 12 w 83"/>
                  <a:gd name="T25" fmla="*/ 11 h 82"/>
                  <a:gd name="T26" fmla="*/ 7 w 83"/>
                  <a:gd name="T27" fmla="*/ 18 h 82"/>
                  <a:gd name="T28" fmla="*/ 3 w 83"/>
                  <a:gd name="T29" fmla="*/ 25 h 82"/>
                  <a:gd name="T30" fmla="*/ 0 w 83"/>
                  <a:gd name="T31" fmla="*/ 32 h 82"/>
                  <a:gd name="T32" fmla="*/ 0 w 83"/>
                  <a:gd name="T33" fmla="*/ 41 h 82"/>
                  <a:gd name="T34" fmla="*/ 0 w 83"/>
                  <a:gd name="T35" fmla="*/ 50 h 82"/>
                  <a:gd name="T36" fmla="*/ 3 w 83"/>
                  <a:gd name="T37" fmla="*/ 57 h 82"/>
                  <a:gd name="T38" fmla="*/ 7 w 83"/>
                  <a:gd name="T39" fmla="*/ 64 h 82"/>
                  <a:gd name="T40" fmla="*/ 12 w 83"/>
                  <a:gd name="T41" fmla="*/ 71 h 82"/>
                  <a:gd name="T42" fmla="*/ 19 w 83"/>
                  <a:gd name="T43" fmla="*/ 75 h 82"/>
                  <a:gd name="T44" fmla="*/ 25 w 83"/>
                  <a:gd name="T45" fmla="*/ 80 h 82"/>
                  <a:gd name="T46" fmla="*/ 32 w 83"/>
                  <a:gd name="T47" fmla="*/ 82 h 82"/>
                  <a:gd name="T48" fmla="*/ 41 w 83"/>
                  <a:gd name="T49" fmla="*/ 82 h 82"/>
                  <a:gd name="T50" fmla="*/ 51 w 83"/>
                  <a:gd name="T51" fmla="*/ 82 h 82"/>
                  <a:gd name="T52" fmla="*/ 57 w 83"/>
                  <a:gd name="T53" fmla="*/ 80 h 82"/>
                  <a:gd name="T54" fmla="*/ 64 w 83"/>
                  <a:gd name="T55" fmla="*/ 75 h 82"/>
                  <a:gd name="T56" fmla="*/ 71 w 83"/>
                  <a:gd name="T57" fmla="*/ 71 h 82"/>
                  <a:gd name="T58" fmla="*/ 76 w 83"/>
                  <a:gd name="T59" fmla="*/ 64 h 82"/>
                  <a:gd name="T60" fmla="*/ 80 w 83"/>
                  <a:gd name="T61" fmla="*/ 57 h 82"/>
                  <a:gd name="T62" fmla="*/ 83 w 83"/>
                  <a:gd name="T63" fmla="*/ 50 h 82"/>
                  <a:gd name="T64" fmla="*/ 83 w 83"/>
                  <a:gd name="T65" fmla="*/ 41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3"/>
                  <a:gd name="T100" fmla="*/ 0 h 82"/>
                  <a:gd name="T101" fmla="*/ 83 w 83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3" h="82">
                    <a:moveTo>
                      <a:pt x="83" y="41"/>
                    </a:moveTo>
                    <a:lnTo>
                      <a:pt x="83" y="32"/>
                    </a:lnTo>
                    <a:lnTo>
                      <a:pt x="80" y="25"/>
                    </a:lnTo>
                    <a:lnTo>
                      <a:pt x="76" y="18"/>
                    </a:lnTo>
                    <a:lnTo>
                      <a:pt x="71" y="11"/>
                    </a:lnTo>
                    <a:lnTo>
                      <a:pt x="64" y="7"/>
                    </a:lnTo>
                    <a:lnTo>
                      <a:pt x="57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25" y="2"/>
                    </a:lnTo>
                    <a:lnTo>
                      <a:pt x="19" y="7"/>
                    </a:lnTo>
                    <a:lnTo>
                      <a:pt x="12" y="11"/>
                    </a:lnTo>
                    <a:lnTo>
                      <a:pt x="7" y="18"/>
                    </a:lnTo>
                    <a:lnTo>
                      <a:pt x="3" y="25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3" y="57"/>
                    </a:lnTo>
                    <a:lnTo>
                      <a:pt x="7" y="64"/>
                    </a:lnTo>
                    <a:lnTo>
                      <a:pt x="12" y="71"/>
                    </a:lnTo>
                    <a:lnTo>
                      <a:pt x="19" y="75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1" y="82"/>
                    </a:lnTo>
                    <a:lnTo>
                      <a:pt x="51" y="82"/>
                    </a:lnTo>
                    <a:lnTo>
                      <a:pt x="57" y="80"/>
                    </a:lnTo>
                    <a:lnTo>
                      <a:pt x="64" y="75"/>
                    </a:lnTo>
                    <a:lnTo>
                      <a:pt x="71" y="71"/>
                    </a:lnTo>
                    <a:lnTo>
                      <a:pt x="76" y="64"/>
                    </a:lnTo>
                    <a:lnTo>
                      <a:pt x="80" y="57"/>
                    </a:lnTo>
                    <a:lnTo>
                      <a:pt x="83" y="50"/>
                    </a:lnTo>
                    <a:lnTo>
                      <a:pt x="83" y="4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22056" name="Freeform 200"/>
          <p:cNvSpPr>
            <a:spLocks/>
          </p:cNvSpPr>
          <p:nvPr/>
        </p:nvSpPr>
        <p:spPr bwMode="auto">
          <a:xfrm>
            <a:off x="3319463" y="3803650"/>
            <a:ext cx="736600" cy="946150"/>
          </a:xfrm>
          <a:custGeom>
            <a:avLst/>
            <a:gdLst>
              <a:gd name="T0" fmla="*/ 0 w 464"/>
              <a:gd name="T1" fmla="*/ 2147483647 h 596"/>
              <a:gd name="T2" fmla="*/ 0 w 464"/>
              <a:gd name="T3" fmla="*/ 2147483647 h 596"/>
              <a:gd name="T4" fmla="*/ 2147483647 w 464"/>
              <a:gd name="T5" fmla="*/ 2147483647 h 596"/>
              <a:gd name="T6" fmla="*/ 2147483647 w 464"/>
              <a:gd name="T7" fmla="*/ 2147483647 h 596"/>
              <a:gd name="T8" fmla="*/ 2147483647 w 464"/>
              <a:gd name="T9" fmla="*/ 2147483647 h 596"/>
              <a:gd name="T10" fmla="*/ 2147483647 w 464"/>
              <a:gd name="T11" fmla="*/ 0 h 596"/>
              <a:gd name="T12" fmla="*/ 2147483647 w 464"/>
              <a:gd name="T13" fmla="*/ 2147483647 h 596"/>
              <a:gd name="T14" fmla="*/ 0 w 464"/>
              <a:gd name="T15" fmla="*/ 2147483647 h 5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64"/>
              <a:gd name="T25" fmla="*/ 0 h 596"/>
              <a:gd name="T26" fmla="*/ 464 w 464"/>
              <a:gd name="T27" fmla="*/ 596 h 5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64" h="596">
                <a:moveTo>
                  <a:pt x="0" y="124"/>
                </a:moveTo>
                <a:lnTo>
                  <a:pt x="0" y="465"/>
                </a:lnTo>
                <a:lnTo>
                  <a:pt x="354" y="465"/>
                </a:lnTo>
                <a:lnTo>
                  <a:pt x="354" y="596"/>
                </a:lnTo>
                <a:lnTo>
                  <a:pt x="464" y="284"/>
                </a:lnTo>
                <a:lnTo>
                  <a:pt x="341" y="0"/>
                </a:lnTo>
                <a:lnTo>
                  <a:pt x="341" y="124"/>
                </a:lnTo>
                <a:lnTo>
                  <a:pt x="0" y="124"/>
                </a:lnTo>
              </a:path>
            </a:pathLst>
          </a:custGeom>
          <a:solidFill>
            <a:srgbClr val="FFFF9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2057" name="Freeform 201"/>
          <p:cNvSpPr>
            <a:spLocks/>
          </p:cNvSpPr>
          <p:nvPr/>
        </p:nvSpPr>
        <p:spPr bwMode="auto">
          <a:xfrm>
            <a:off x="5067300" y="4006850"/>
            <a:ext cx="538163" cy="641350"/>
          </a:xfrm>
          <a:custGeom>
            <a:avLst/>
            <a:gdLst>
              <a:gd name="T0" fmla="*/ 0 w 339"/>
              <a:gd name="T1" fmla="*/ 2147483647 h 404"/>
              <a:gd name="T2" fmla="*/ 0 w 339"/>
              <a:gd name="T3" fmla="*/ 2147483647 h 404"/>
              <a:gd name="T4" fmla="*/ 2147483647 w 339"/>
              <a:gd name="T5" fmla="*/ 2147483647 h 404"/>
              <a:gd name="T6" fmla="*/ 2147483647 w 339"/>
              <a:gd name="T7" fmla="*/ 2147483647 h 404"/>
              <a:gd name="T8" fmla="*/ 2147483647 w 339"/>
              <a:gd name="T9" fmla="*/ 2147483647 h 404"/>
              <a:gd name="T10" fmla="*/ 2147483647 w 339"/>
              <a:gd name="T11" fmla="*/ 0 h 404"/>
              <a:gd name="T12" fmla="*/ 2147483647 w 339"/>
              <a:gd name="T13" fmla="*/ 2147483647 h 404"/>
              <a:gd name="T14" fmla="*/ 0 w 339"/>
              <a:gd name="T15" fmla="*/ 2147483647 h 4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9"/>
              <a:gd name="T25" fmla="*/ 0 h 404"/>
              <a:gd name="T26" fmla="*/ 339 w 339"/>
              <a:gd name="T27" fmla="*/ 404 h 4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9" h="404">
                <a:moveTo>
                  <a:pt x="0" y="83"/>
                </a:moveTo>
                <a:lnTo>
                  <a:pt x="0" y="315"/>
                </a:lnTo>
                <a:lnTo>
                  <a:pt x="259" y="315"/>
                </a:lnTo>
                <a:lnTo>
                  <a:pt x="259" y="404"/>
                </a:lnTo>
                <a:lnTo>
                  <a:pt x="339" y="193"/>
                </a:lnTo>
                <a:lnTo>
                  <a:pt x="247" y="0"/>
                </a:lnTo>
                <a:lnTo>
                  <a:pt x="247" y="83"/>
                </a:lnTo>
                <a:lnTo>
                  <a:pt x="0" y="83"/>
                </a:lnTo>
              </a:path>
            </a:pathLst>
          </a:custGeom>
          <a:solidFill>
            <a:srgbClr val="FFFF9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22058" name="Freeform 202"/>
          <p:cNvSpPr>
            <a:spLocks/>
          </p:cNvSpPr>
          <p:nvPr/>
        </p:nvSpPr>
        <p:spPr bwMode="auto">
          <a:xfrm>
            <a:off x="1644650" y="3487738"/>
            <a:ext cx="708025" cy="1543050"/>
          </a:xfrm>
          <a:custGeom>
            <a:avLst/>
            <a:gdLst>
              <a:gd name="T0" fmla="*/ 0 w 446"/>
              <a:gd name="T1" fmla="*/ 2147483647 h 972"/>
              <a:gd name="T2" fmla="*/ 0 w 446"/>
              <a:gd name="T3" fmla="*/ 2147483647 h 972"/>
              <a:gd name="T4" fmla="*/ 2147483647 w 446"/>
              <a:gd name="T5" fmla="*/ 2147483647 h 972"/>
              <a:gd name="T6" fmla="*/ 2147483647 w 446"/>
              <a:gd name="T7" fmla="*/ 2147483647 h 972"/>
              <a:gd name="T8" fmla="*/ 2147483647 w 446"/>
              <a:gd name="T9" fmla="*/ 2147483647 h 972"/>
              <a:gd name="T10" fmla="*/ 2147483647 w 446"/>
              <a:gd name="T11" fmla="*/ 0 h 972"/>
              <a:gd name="T12" fmla="*/ 2147483647 w 446"/>
              <a:gd name="T13" fmla="*/ 2147483647 h 972"/>
              <a:gd name="T14" fmla="*/ 0 w 446"/>
              <a:gd name="T15" fmla="*/ 2147483647 h 9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6"/>
              <a:gd name="T25" fmla="*/ 0 h 972"/>
              <a:gd name="T26" fmla="*/ 446 w 446"/>
              <a:gd name="T27" fmla="*/ 972 h 9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6" h="972">
                <a:moveTo>
                  <a:pt x="0" y="201"/>
                </a:moveTo>
                <a:lnTo>
                  <a:pt x="0" y="758"/>
                </a:lnTo>
                <a:lnTo>
                  <a:pt x="341" y="758"/>
                </a:lnTo>
                <a:lnTo>
                  <a:pt x="341" y="972"/>
                </a:lnTo>
                <a:lnTo>
                  <a:pt x="446" y="463"/>
                </a:lnTo>
                <a:lnTo>
                  <a:pt x="328" y="0"/>
                </a:lnTo>
                <a:lnTo>
                  <a:pt x="328" y="201"/>
                </a:lnTo>
                <a:lnTo>
                  <a:pt x="0" y="201"/>
                </a:lnTo>
              </a:path>
            </a:pathLst>
          </a:custGeom>
          <a:solidFill>
            <a:srgbClr val="FFFF99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11" name="Group 228"/>
          <p:cNvGrpSpPr>
            <a:grpSpLocks/>
          </p:cNvGrpSpPr>
          <p:nvPr/>
        </p:nvGrpSpPr>
        <p:grpSpPr bwMode="auto">
          <a:xfrm>
            <a:off x="773113" y="3260725"/>
            <a:ext cx="1157287" cy="2838450"/>
            <a:chOff x="487" y="2054"/>
            <a:chExt cx="729" cy="1788"/>
          </a:xfrm>
        </p:grpSpPr>
        <p:grpSp>
          <p:nvGrpSpPr>
            <p:cNvPr id="24590" name="Group 227"/>
            <p:cNvGrpSpPr>
              <a:grpSpLocks/>
            </p:cNvGrpSpPr>
            <p:nvPr/>
          </p:nvGrpSpPr>
          <p:grpSpPr bwMode="auto">
            <a:xfrm>
              <a:off x="487" y="3602"/>
              <a:ext cx="729" cy="240"/>
              <a:chOff x="487" y="3602"/>
              <a:chExt cx="729" cy="240"/>
            </a:xfrm>
          </p:grpSpPr>
          <p:sp>
            <p:nvSpPr>
              <p:cNvPr id="24624" name="Rectangle 15"/>
              <p:cNvSpPr>
                <a:spLocks noChangeArrowheads="1"/>
              </p:cNvSpPr>
              <p:nvPr/>
            </p:nvSpPr>
            <p:spPr bwMode="auto">
              <a:xfrm>
                <a:off x="487" y="3602"/>
                <a:ext cx="122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de-DE"/>
              </a:p>
            </p:txBody>
          </p:sp>
          <p:sp>
            <p:nvSpPr>
              <p:cNvPr id="24625" name="Rectangle 16"/>
              <p:cNvSpPr>
                <a:spLocks noChangeArrowheads="1"/>
              </p:cNvSpPr>
              <p:nvPr/>
            </p:nvSpPr>
            <p:spPr bwMode="auto">
              <a:xfrm>
                <a:off x="609" y="3602"/>
                <a:ext cx="56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de-DE"/>
              </a:p>
            </p:txBody>
          </p:sp>
          <p:sp>
            <p:nvSpPr>
              <p:cNvPr id="24626" name="Rectangle 17"/>
              <p:cNvSpPr>
                <a:spLocks noChangeArrowheads="1"/>
              </p:cNvSpPr>
              <p:nvPr/>
            </p:nvSpPr>
            <p:spPr bwMode="auto">
              <a:xfrm>
                <a:off x="664" y="3602"/>
                <a:ext cx="10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endParaRPr lang="de-DE"/>
              </a:p>
            </p:txBody>
          </p:sp>
          <p:sp>
            <p:nvSpPr>
              <p:cNvPr id="24627" name="Rectangle 18"/>
              <p:cNvSpPr>
                <a:spLocks noChangeArrowheads="1"/>
              </p:cNvSpPr>
              <p:nvPr/>
            </p:nvSpPr>
            <p:spPr bwMode="auto">
              <a:xfrm>
                <a:off x="764" y="3602"/>
                <a:ext cx="10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g</a:t>
                </a:r>
                <a:endParaRPr lang="de-DE"/>
              </a:p>
            </p:txBody>
          </p:sp>
          <p:sp>
            <p:nvSpPr>
              <p:cNvPr id="24628" name="Rectangle 19"/>
              <p:cNvSpPr>
                <a:spLocks noChangeArrowheads="1"/>
              </p:cNvSpPr>
              <p:nvPr/>
            </p:nvSpPr>
            <p:spPr bwMode="auto">
              <a:xfrm>
                <a:off x="865" y="3602"/>
                <a:ext cx="89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de-DE"/>
              </a:p>
            </p:txBody>
          </p:sp>
          <p:sp>
            <p:nvSpPr>
              <p:cNvPr id="24629" name="Rectangle 20"/>
              <p:cNvSpPr>
                <a:spLocks noChangeArrowheads="1"/>
              </p:cNvSpPr>
              <p:nvPr/>
            </p:nvSpPr>
            <p:spPr bwMode="auto">
              <a:xfrm>
                <a:off x="954" y="3602"/>
                <a:ext cx="10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b</a:t>
                </a:r>
                <a:endParaRPr lang="de-DE"/>
              </a:p>
            </p:txBody>
          </p:sp>
          <p:sp>
            <p:nvSpPr>
              <p:cNvPr id="24630" name="Rectangle 21"/>
              <p:cNvSpPr>
                <a:spLocks noChangeArrowheads="1"/>
              </p:cNvSpPr>
              <p:nvPr/>
            </p:nvSpPr>
            <p:spPr bwMode="auto">
              <a:xfrm>
                <a:off x="1052" y="3602"/>
                <a:ext cx="89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de-DE"/>
              </a:p>
            </p:txBody>
          </p:sp>
          <p:sp>
            <p:nvSpPr>
              <p:cNvPr id="24631" name="Rectangle 22"/>
              <p:cNvSpPr>
                <a:spLocks noChangeArrowheads="1"/>
              </p:cNvSpPr>
              <p:nvPr/>
            </p:nvSpPr>
            <p:spPr bwMode="auto">
              <a:xfrm>
                <a:off x="1142" y="3602"/>
                <a:ext cx="50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25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  <p:sp>
            <p:nvSpPr>
              <p:cNvPr id="24632" name="Rectangle 23"/>
              <p:cNvSpPr>
                <a:spLocks noChangeArrowheads="1"/>
              </p:cNvSpPr>
              <p:nvPr/>
            </p:nvSpPr>
            <p:spPr bwMode="auto">
              <a:xfrm>
                <a:off x="1192" y="3696"/>
                <a:ext cx="24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de-DE"/>
              </a:p>
            </p:txBody>
          </p:sp>
        </p:grpSp>
        <p:grpSp>
          <p:nvGrpSpPr>
            <p:cNvPr id="24591" name="Group 226"/>
            <p:cNvGrpSpPr>
              <a:grpSpLocks/>
            </p:cNvGrpSpPr>
            <p:nvPr/>
          </p:nvGrpSpPr>
          <p:grpSpPr bwMode="auto">
            <a:xfrm>
              <a:off x="597" y="2054"/>
              <a:ext cx="323" cy="1452"/>
              <a:chOff x="597" y="2054"/>
              <a:chExt cx="323" cy="1452"/>
            </a:xfrm>
          </p:grpSpPr>
          <p:sp>
            <p:nvSpPr>
              <p:cNvPr id="24592" name="Freeform 180"/>
              <p:cNvSpPr>
                <a:spLocks/>
              </p:cNvSpPr>
              <p:nvPr/>
            </p:nvSpPr>
            <p:spPr bwMode="auto">
              <a:xfrm>
                <a:off x="675" y="2208"/>
                <a:ext cx="85" cy="85"/>
              </a:xfrm>
              <a:custGeom>
                <a:avLst/>
                <a:gdLst>
                  <a:gd name="T0" fmla="*/ 85 w 85"/>
                  <a:gd name="T1" fmla="*/ 44 h 85"/>
                  <a:gd name="T2" fmla="*/ 85 w 85"/>
                  <a:gd name="T3" fmla="*/ 34 h 85"/>
                  <a:gd name="T4" fmla="*/ 82 w 85"/>
                  <a:gd name="T5" fmla="*/ 25 h 85"/>
                  <a:gd name="T6" fmla="*/ 78 w 85"/>
                  <a:gd name="T7" fmla="*/ 18 h 85"/>
                  <a:gd name="T8" fmla="*/ 73 w 85"/>
                  <a:gd name="T9" fmla="*/ 14 h 85"/>
                  <a:gd name="T10" fmla="*/ 66 w 85"/>
                  <a:gd name="T11" fmla="*/ 7 h 85"/>
                  <a:gd name="T12" fmla="*/ 59 w 85"/>
                  <a:gd name="T13" fmla="*/ 5 h 85"/>
                  <a:gd name="T14" fmla="*/ 50 w 85"/>
                  <a:gd name="T15" fmla="*/ 2 h 85"/>
                  <a:gd name="T16" fmla="*/ 43 w 85"/>
                  <a:gd name="T17" fmla="*/ 0 h 85"/>
                  <a:gd name="T18" fmla="*/ 34 w 85"/>
                  <a:gd name="T19" fmla="*/ 2 h 85"/>
                  <a:gd name="T20" fmla="*/ 27 w 85"/>
                  <a:gd name="T21" fmla="*/ 5 h 85"/>
                  <a:gd name="T22" fmla="*/ 21 w 85"/>
                  <a:gd name="T23" fmla="*/ 7 h 85"/>
                  <a:gd name="T24" fmla="*/ 14 w 85"/>
                  <a:gd name="T25" fmla="*/ 14 h 85"/>
                  <a:gd name="T26" fmla="*/ 9 w 85"/>
                  <a:gd name="T27" fmla="*/ 18 h 85"/>
                  <a:gd name="T28" fmla="*/ 5 w 85"/>
                  <a:gd name="T29" fmla="*/ 25 h 85"/>
                  <a:gd name="T30" fmla="*/ 2 w 85"/>
                  <a:gd name="T31" fmla="*/ 34 h 85"/>
                  <a:gd name="T32" fmla="*/ 0 w 85"/>
                  <a:gd name="T33" fmla="*/ 44 h 85"/>
                  <a:gd name="T34" fmla="*/ 2 w 85"/>
                  <a:gd name="T35" fmla="*/ 50 h 85"/>
                  <a:gd name="T36" fmla="*/ 5 w 85"/>
                  <a:gd name="T37" fmla="*/ 60 h 85"/>
                  <a:gd name="T38" fmla="*/ 9 w 85"/>
                  <a:gd name="T39" fmla="*/ 67 h 85"/>
                  <a:gd name="T40" fmla="*/ 14 w 85"/>
                  <a:gd name="T41" fmla="*/ 73 h 85"/>
                  <a:gd name="T42" fmla="*/ 21 w 85"/>
                  <a:gd name="T43" fmla="*/ 78 h 85"/>
                  <a:gd name="T44" fmla="*/ 27 w 85"/>
                  <a:gd name="T45" fmla="*/ 83 h 85"/>
                  <a:gd name="T46" fmla="*/ 34 w 85"/>
                  <a:gd name="T47" fmla="*/ 85 h 85"/>
                  <a:gd name="T48" fmla="*/ 43 w 85"/>
                  <a:gd name="T49" fmla="*/ 85 h 85"/>
                  <a:gd name="T50" fmla="*/ 50 w 85"/>
                  <a:gd name="T51" fmla="*/ 85 h 85"/>
                  <a:gd name="T52" fmla="*/ 59 w 85"/>
                  <a:gd name="T53" fmla="*/ 83 h 85"/>
                  <a:gd name="T54" fmla="*/ 66 w 85"/>
                  <a:gd name="T55" fmla="*/ 78 h 85"/>
                  <a:gd name="T56" fmla="*/ 73 w 85"/>
                  <a:gd name="T57" fmla="*/ 73 h 85"/>
                  <a:gd name="T58" fmla="*/ 78 w 85"/>
                  <a:gd name="T59" fmla="*/ 67 h 85"/>
                  <a:gd name="T60" fmla="*/ 82 w 85"/>
                  <a:gd name="T61" fmla="*/ 60 h 85"/>
                  <a:gd name="T62" fmla="*/ 85 w 85"/>
                  <a:gd name="T63" fmla="*/ 50 h 85"/>
                  <a:gd name="T64" fmla="*/ 85 w 85"/>
                  <a:gd name="T65" fmla="*/ 44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5"/>
                  <a:gd name="T101" fmla="*/ 85 w 85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5">
                    <a:moveTo>
                      <a:pt x="85" y="44"/>
                    </a:moveTo>
                    <a:lnTo>
                      <a:pt x="85" y="34"/>
                    </a:lnTo>
                    <a:lnTo>
                      <a:pt x="82" y="25"/>
                    </a:lnTo>
                    <a:lnTo>
                      <a:pt x="78" y="18"/>
                    </a:lnTo>
                    <a:lnTo>
                      <a:pt x="73" y="14"/>
                    </a:lnTo>
                    <a:lnTo>
                      <a:pt x="66" y="7"/>
                    </a:lnTo>
                    <a:lnTo>
                      <a:pt x="59" y="5"/>
                    </a:lnTo>
                    <a:lnTo>
                      <a:pt x="50" y="2"/>
                    </a:lnTo>
                    <a:lnTo>
                      <a:pt x="43" y="0"/>
                    </a:lnTo>
                    <a:lnTo>
                      <a:pt x="34" y="2"/>
                    </a:lnTo>
                    <a:lnTo>
                      <a:pt x="27" y="5"/>
                    </a:lnTo>
                    <a:lnTo>
                      <a:pt x="21" y="7"/>
                    </a:lnTo>
                    <a:lnTo>
                      <a:pt x="14" y="14"/>
                    </a:lnTo>
                    <a:lnTo>
                      <a:pt x="9" y="18"/>
                    </a:lnTo>
                    <a:lnTo>
                      <a:pt x="5" y="25"/>
                    </a:lnTo>
                    <a:lnTo>
                      <a:pt x="2" y="34"/>
                    </a:lnTo>
                    <a:lnTo>
                      <a:pt x="0" y="44"/>
                    </a:lnTo>
                    <a:lnTo>
                      <a:pt x="2" y="50"/>
                    </a:lnTo>
                    <a:lnTo>
                      <a:pt x="5" y="60"/>
                    </a:lnTo>
                    <a:lnTo>
                      <a:pt x="9" y="67"/>
                    </a:lnTo>
                    <a:lnTo>
                      <a:pt x="14" y="73"/>
                    </a:lnTo>
                    <a:lnTo>
                      <a:pt x="21" y="78"/>
                    </a:lnTo>
                    <a:lnTo>
                      <a:pt x="27" y="83"/>
                    </a:lnTo>
                    <a:lnTo>
                      <a:pt x="34" y="85"/>
                    </a:lnTo>
                    <a:lnTo>
                      <a:pt x="43" y="85"/>
                    </a:lnTo>
                    <a:lnTo>
                      <a:pt x="50" y="85"/>
                    </a:lnTo>
                    <a:lnTo>
                      <a:pt x="59" y="83"/>
                    </a:lnTo>
                    <a:lnTo>
                      <a:pt x="66" y="78"/>
                    </a:lnTo>
                    <a:lnTo>
                      <a:pt x="73" y="73"/>
                    </a:lnTo>
                    <a:lnTo>
                      <a:pt x="78" y="67"/>
                    </a:lnTo>
                    <a:lnTo>
                      <a:pt x="82" y="60"/>
                    </a:lnTo>
                    <a:lnTo>
                      <a:pt x="85" y="50"/>
                    </a:lnTo>
                    <a:lnTo>
                      <a:pt x="85" y="4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593" name="Freeform 181"/>
              <p:cNvSpPr>
                <a:spLocks/>
              </p:cNvSpPr>
              <p:nvPr/>
            </p:nvSpPr>
            <p:spPr bwMode="auto">
              <a:xfrm>
                <a:off x="648" y="2405"/>
                <a:ext cx="84" cy="85"/>
              </a:xfrm>
              <a:custGeom>
                <a:avLst/>
                <a:gdLst>
                  <a:gd name="T0" fmla="*/ 84 w 84"/>
                  <a:gd name="T1" fmla="*/ 41 h 85"/>
                  <a:gd name="T2" fmla="*/ 82 w 84"/>
                  <a:gd name="T3" fmla="*/ 32 h 85"/>
                  <a:gd name="T4" fmla="*/ 80 w 84"/>
                  <a:gd name="T5" fmla="*/ 25 h 85"/>
                  <a:gd name="T6" fmla="*/ 75 w 84"/>
                  <a:gd name="T7" fmla="*/ 19 h 85"/>
                  <a:gd name="T8" fmla="*/ 70 w 84"/>
                  <a:gd name="T9" fmla="*/ 12 h 85"/>
                  <a:gd name="T10" fmla="*/ 64 w 84"/>
                  <a:gd name="T11" fmla="*/ 7 h 85"/>
                  <a:gd name="T12" fmla="*/ 57 w 84"/>
                  <a:gd name="T13" fmla="*/ 3 h 85"/>
                  <a:gd name="T14" fmla="*/ 50 w 84"/>
                  <a:gd name="T15" fmla="*/ 0 h 85"/>
                  <a:gd name="T16" fmla="*/ 41 w 84"/>
                  <a:gd name="T17" fmla="*/ 0 h 85"/>
                  <a:gd name="T18" fmla="*/ 32 w 84"/>
                  <a:gd name="T19" fmla="*/ 0 h 85"/>
                  <a:gd name="T20" fmla="*/ 25 w 84"/>
                  <a:gd name="T21" fmla="*/ 3 h 85"/>
                  <a:gd name="T22" fmla="*/ 18 w 84"/>
                  <a:gd name="T23" fmla="*/ 7 h 85"/>
                  <a:gd name="T24" fmla="*/ 11 w 84"/>
                  <a:gd name="T25" fmla="*/ 12 h 85"/>
                  <a:gd name="T26" fmla="*/ 6 w 84"/>
                  <a:gd name="T27" fmla="*/ 19 h 85"/>
                  <a:gd name="T28" fmla="*/ 2 w 84"/>
                  <a:gd name="T29" fmla="*/ 25 h 85"/>
                  <a:gd name="T30" fmla="*/ 0 w 84"/>
                  <a:gd name="T31" fmla="*/ 32 h 85"/>
                  <a:gd name="T32" fmla="*/ 0 w 84"/>
                  <a:gd name="T33" fmla="*/ 41 h 85"/>
                  <a:gd name="T34" fmla="*/ 0 w 84"/>
                  <a:gd name="T35" fmla="*/ 51 h 85"/>
                  <a:gd name="T36" fmla="*/ 2 w 84"/>
                  <a:gd name="T37" fmla="*/ 58 h 85"/>
                  <a:gd name="T38" fmla="*/ 6 w 84"/>
                  <a:gd name="T39" fmla="*/ 64 h 85"/>
                  <a:gd name="T40" fmla="*/ 11 w 84"/>
                  <a:gd name="T41" fmla="*/ 71 h 85"/>
                  <a:gd name="T42" fmla="*/ 18 w 84"/>
                  <a:gd name="T43" fmla="*/ 78 h 85"/>
                  <a:gd name="T44" fmla="*/ 25 w 84"/>
                  <a:gd name="T45" fmla="*/ 80 h 85"/>
                  <a:gd name="T46" fmla="*/ 32 w 84"/>
                  <a:gd name="T47" fmla="*/ 83 h 85"/>
                  <a:gd name="T48" fmla="*/ 41 w 84"/>
                  <a:gd name="T49" fmla="*/ 85 h 85"/>
                  <a:gd name="T50" fmla="*/ 50 w 84"/>
                  <a:gd name="T51" fmla="*/ 83 h 85"/>
                  <a:gd name="T52" fmla="*/ 57 w 84"/>
                  <a:gd name="T53" fmla="*/ 80 h 85"/>
                  <a:gd name="T54" fmla="*/ 64 w 84"/>
                  <a:gd name="T55" fmla="*/ 78 h 85"/>
                  <a:gd name="T56" fmla="*/ 70 w 84"/>
                  <a:gd name="T57" fmla="*/ 71 h 85"/>
                  <a:gd name="T58" fmla="*/ 75 w 84"/>
                  <a:gd name="T59" fmla="*/ 64 h 85"/>
                  <a:gd name="T60" fmla="*/ 80 w 84"/>
                  <a:gd name="T61" fmla="*/ 58 h 85"/>
                  <a:gd name="T62" fmla="*/ 82 w 84"/>
                  <a:gd name="T63" fmla="*/ 51 h 85"/>
                  <a:gd name="T64" fmla="*/ 84 w 84"/>
                  <a:gd name="T65" fmla="*/ 41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5"/>
                  <a:gd name="T101" fmla="*/ 84 w 84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5">
                    <a:moveTo>
                      <a:pt x="84" y="41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5" y="19"/>
                    </a:lnTo>
                    <a:lnTo>
                      <a:pt x="70" y="12"/>
                    </a:lnTo>
                    <a:lnTo>
                      <a:pt x="64" y="7"/>
                    </a:lnTo>
                    <a:lnTo>
                      <a:pt x="57" y="3"/>
                    </a:lnTo>
                    <a:lnTo>
                      <a:pt x="50" y="0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1" y="12"/>
                    </a:lnTo>
                    <a:lnTo>
                      <a:pt x="6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51"/>
                    </a:lnTo>
                    <a:lnTo>
                      <a:pt x="2" y="58"/>
                    </a:lnTo>
                    <a:lnTo>
                      <a:pt x="6" y="64"/>
                    </a:lnTo>
                    <a:lnTo>
                      <a:pt x="11" y="71"/>
                    </a:lnTo>
                    <a:lnTo>
                      <a:pt x="18" y="78"/>
                    </a:lnTo>
                    <a:lnTo>
                      <a:pt x="25" y="80"/>
                    </a:lnTo>
                    <a:lnTo>
                      <a:pt x="32" y="83"/>
                    </a:lnTo>
                    <a:lnTo>
                      <a:pt x="41" y="85"/>
                    </a:lnTo>
                    <a:lnTo>
                      <a:pt x="50" y="83"/>
                    </a:lnTo>
                    <a:lnTo>
                      <a:pt x="57" y="80"/>
                    </a:lnTo>
                    <a:lnTo>
                      <a:pt x="64" y="78"/>
                    </a:lnTo>
                    <a:lnTo>
                      <a:pt x="70" y="71"/>
                    </a:lnTo>
                    <a:lnTo>
                      <a:pt x="75" y="64"/>
                    </a:lnTo>
                    <a:lnTo>
                      <a:pt x="80" y="58"/>
                    </a:lnTo>
                    <a:lnTo>
                      <a:pt x="82" y="51"/>
                    </a:lnTo>
                    <a:lnTo>
                      <a:pt x="84" y="4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594" name="Freeform 182"/>
              <p:cNvSpPr>
                <a:spLocks/>
              </p:cNvSpPr>
              <p:nvPr/>
            </p:nvSpPr>
            <p:spPr bwMode="auto">
              <a:xfrm>
                <a:off x="755" y="2499"/>
                <a:ext cx="85" cy="85"/>
              </a:xfrm>
              <a:custGeom>
                <a:avLst/>
                <a:gdLst>
                  <a:gd name="T0" fmla="*/ 85 w 85"/>
                  <a:gd name="T1" fmla="*/ 44 h 85"/>
                  <a:gd name="T2" fmla="*/ 85 w 85"/>
                  <a:gd name="T3" fmla="*/ 35 h 85"/>
                  <a:gd name="T4" fmla="*/ 82 w 85"/>
                  <a:gd name="T5" fmla="*/ 25 h 85"/>
                  <a:gd name="T6" fmla="*/ 78 w 85"/>
                  <a:gd name="T7" fmla="*/ 19 h 85"/>
                  <a:gd name="T8" fmla="*/ 73 w 85"/>
                  <a:gd name="T9" fmla="*/ 12 h 85"/>
                  <a:gd name="T10" fmla="*/ 66 w 85"/>
                  <a:gd name="T11" fmla="*/ 7 h 85"/>
                  <a:gd name="T12" fmla="*/ 60 w 85"/>
                  <a:gd name="T13" fmla="*/ 3 h 85"/>
                  <a:gd name="T14" fmla="*/ 50 w 85"/>
                  <a:gd name="T15" fmla="*/ 0 h 85"/>
                  <a:gd name="T16" fmla="*/ 44 w 85"/>
                  <a:gd name="T17" fmla="*/ 0 h 85"/>
                  <a:gd name="T18" fmla="*/ 34 w 85"/>
                  <a:gd name="T19" fmla="*/ 0 h 85"/>
                  <a:gd name="T20" fmla="*/ 28 w 85"/>
                  <a:gd name="T21" fmla="*/ 3 h 85"/>
                  <a:gd name="T22" fmla="*/ 18 w 85"/>
                  <a:gd name="T23" fmla="*/ 7 h 85"/>
                  <a:gd name="T24" fmla="*/ 14 w 85"/>
                  <a:gd name="T25" fmla="*/ 12 h 85"/>
                  <a:gd name="T26" fmla="*/ 7 w 85"/>
                  <a:gd name="T27" fmla="*/ 19 h 85"/>
                  <a:gd name="T28" fmla="*/ 5 w 85"/>
                  <a:gd name="T29" fmla="*/ 25 h 85"/>
                  <a:gd name="T30" fmla="*/ 2 w 85"/>
                  <a:gd name="T31" fmla="*/ 35 h 85"/>
                  <a:gd name="T32" fmla="*/ 0 w 85"/>
                  <a:gd name="T33" fmla="*/ 44 h 85"/>
                  <a:gd name="T34" fmla="*/ 2 w 85"/>
                  <a:gd name="T35" fmla="*/ 51 h 85"/>
                  <a:gd name="T36" fmla="*/ 5 w 85"/>
                  <a:gd name="T37" fmla="*/ 60 h 85"/>
                  <a:gd name="T38" fmla="*/ 7 w 85"/>
                  <a:gd name="T39" fmla="*/ 67 h 85"/>
                  <a:gd name="T40" fmla="*/ 14 w 85"/>
                  <a:gd name="T41" fmla="*/ 71 h 85"/>
                  <a:gd name="T42" fmla="*/ 18 w 85"/>
                  <a:gd name="T43" fmla="*/ 78 h 85"/>
                  <a:gd name="T44" fmla="*/ 28 w 85"/>
                  <a:gd name="T45" fmla="*/ 80 h 85"/>
                  <a:gd name="T46" fmla="*/ 34 w 85"/>
                  <a:gd name="T47" fmla="*/ 83 h 85"/>
                  <a:gd name="T48" fmla="*/ 44 w 85"/>
                  <a:gd name="T49" fmla="*/ 85 h 85"/>
                  <a:gd name="T50" fmla="*/ 50 w 85"/>
                  <a:gd name="T51" fmla="*/ 83 h 85"/>
                  <a:gd name="T52" fmla="*/ 60 w 85"/>
                  <a:gd name="T53" fmla="*/ 80 h 85"/>
                  <a:gd name="T54" fmla="*/ 66 w 85"/>
                  <a:gd name="T55" fmla="*/ 78 h 85"/>
                  <a:gd name="T56" fmla="*/ 73 w 85"/>
                  <a:gd name="T57" fmla="*/ 71 h 85"/>
                  <a:gd name="T58" fmla="*/ 78 w 85"/>
                  <a:gd name="T59" fmla="*/ 67 h 85"/>
                  <a:gd name="T60" fmla="*/ 82 w 85"/>
                  <a:gd name="T61" fmla="*/ 60 h 85"/>
                  <a:gd name="T62" fmla="*/ 85 w 85"/>
                  <a:gd name="T63" fmla="*/ 51 h 85"/>
                  <a:gd name="T64" fmla="*/ 85 w 85"/>
                  <a:gd name="T65" fmla="*/ 44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5"/>
                  <a:gd name="T101" fmla="*/ 85 w 85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5">
                    <a:moveTo>
                      <a:pt x="85" y="44"/>
                    </a:moveTo>
                    <a:lnTo>
                      <a:pt x="85" y="35"/>
                    </a:lnTo>
                    <a:lnTo>
                      <a:pt x="82" y="25"/>
                    </a:lnTo>
                    <a:lnTo>
                      <a:pt x="78" y="19"/>
                    </a:lnTo>
                    <a:lnTo>
                      <a:pt x="73" y="12"/>
                    </a:lnTo>
                    <a:lnTo>
                      <a:pt x="66" y="7"/>
                    </a:lnTo>
                    <a:lnTo>
                      <a:pt x="60" y="3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8" y="3"/>
                    </a:lnTo>
                    <a:lnTo>
                      <a:pt x="18" y="7"/>
                    </a:lnTo>
                    <a:lnTo>
                      <a:pt x="14" y="12"/>
                    </a:lnTo>
                    <a:lnTo>
                      <a:pt x="7" y="19"/>
                    </a:lnTo>
                    <a:lnTo>
                      <a:pt x="5" y="25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5" y="60"/>
                    </a:lnTo>
                    <a:lnTo>
                      <a:pt x="7" y="67"/>
                    </a:lnTo>
                    <a:lnTo>
                      <a:pt x="14" y="71"/>
                    </a:lnTo>
                    <a:lnTo>
                      <a:pt x="18" y="78"/>
                    </a:lnTo>
                    <a:lnTo>
                      <a:pt x="28" y="80"/>
                    </a:lnTo>
                    <a:lnTo>
                      <a:pt x="34" y="83"/>
                    </a:lnTo>
                    <a:lnTo>
                      <a:pt x="44" y="85"/>
                    </a:lnTo>
                    <a:lnTo>
                      <a:pt x="50" y="83"/>
                    </a:lnTo>
                    <a:lnTo>
                      <a:pt x="60" y="80"/>
                    </a:lnTo>
                    <a:lnTo>
                      <a:pt x="66" y="78"/>
                    </a:lnTo>
                    <a:lnTo>
                      <a:pt x="73" y="71"/>
                    </a:lnTo>
                    <a:lnTo>
                      <a:pt x="78" y="67"/>
                    </a:lnTo>
                    <a:lnTo>
                      <a:pt x="82" y="60"/>
                    </a:lnTo>
                    <a:lnTo>
                      <a:pt x="85" y="51"/>
                    </a:lnTo>
                    <a:lnTo>
                      <a:pt x="85" y="4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595" name="Freeform 183"/>
              <p:cNvSpPr>
                <a:spLocks/>
              </p:cNvSpPr>
              <p:nvPr/>
            </p:nvSpPr>
            <p:spPr bwMode="auto">
              <a:xfrm>
                <a:off x="648" y="2573"/>
                <a:ext cx="84" cy="84"/>
              </a:xfrm>
              <a:custGeom>
                <a:avLst/>
                <a:gdLst>
                  <a:gd name="T0" fmla="*/ 84 w 84"/>
                  <a:gd name="T1" fmla="*/ 41 h 84"/>
                  <a:gd name="T2" fmla="*/ 82 w 84"/>
                  <a:gd name="T3" fmla="*/ 32 h 84"/>
                  <a:gd name="T4" fmla="*/ 80 w 84"/>
                  <a:gd name="T5" fmla="*/ 25 h 84"/>
                  <a:gd name="T6" fmla="*/ 75 w 84"/>
                  <a:gd name="T7" fmla="*/ 18 h 84"/>
                  <a:gd name="T8" fmla="*/ 70 w 84"/>
                  <a:gd name="T9" fmla="*/ 11 h 84"/>
                  <a:gd name="T10" fmla="*/ 64 w 84"/>
                  <a:gd name="T11" fmla="*/ 6 h 84"/>
                  <a:gd name="T12" fmla="*/ 57 w 84"/>
                  <a:gd name="T13" fmla="*/ 2 h 84"/>
                  <a:gd name="T14" fmla="*/ 50 w 84"/>
                  <a:gd name="T15" fmla="*/ 0 h 84"/>
                  <a:gd name="T16" fmla="*/ 41 w 84"/>
                  <a:gd name="T17" fmla="*/ 0 h 84"/>
                  <a:gd name="T18" fmla="*/ 32 w 84"/>
                  <a:gd name="T19" fmla="*/ 0 h 84"/>
                  <a:gd name="T20" fmla="*/ 25 w 84"/>
                  <a:gd name="T21" fmla="*/ 2 h 84"/>
                  <a:gd name="T22" fmla="*/ 18 w 84"/>
                  <a:gd name="T23" fmla="*/ 6 h 84"/>
                  <a:gd name="T24" fmla="*/ 11 w 84"/>
                  <a:gd name="T25" fmla="*/ 11 h 84"/>
                  <a:gd name="T26" fmla="*/ 6 w 84"/>
                  <a:gd name="T27" fmla="*/ 18 h 84"/>
                  <a:gd name="T28" fmla="*/ 2 w 84"/>
                  <a:gd name="T29" fmla="*/ 25 h 84"/>
                  <a:gd name="T30" fmla="*/ 0 w 84"/>
                  <a:gd name="T31" fmla="*/ 32 h 84"/>
                  <a:gd name="T32" fmla="*/ 0 w 84"/>
                  <a:gd name="T33" fmla="*/ 41 h 84"/>
                  <a:gd name="T34" fmla="*/ 0 w 84"/>
                  <a:gd name="T35" fmla="*/ 50 h 84"/>
                  <a:gd name="T36" fmla="*/ 2 w 84"/>
                  <a:gd name="T37" fmla="*/ 57 h 84"/>
                  <a:gd name="T38" fmla="*/ 6 w 84"/>
                  <a:gd name="T39" fmla="*/ 64 h 84"/>
                  <a:gd name="T40" fmla="*/ 11 w 84"/>
                  <a:gd name="T41" fmla="*/ 71 h 84"/>
                  <a:gd name="T42" fmla="*/ 18 w 84"/>
                  <a:gd name="T43" fmla="*/ 75 h 84"/>
                  <a:gd name="T44" fmla="*/ 25 w 84"/>
                  <a:gd name="T45" fmla="*/ 80 h 84"/>
                  <a:gd name="T46" fmla="*/ 32 w 84"/>
                  <a:gd name="T47" fmla="*/ 82 h 84"/>
                  <a:gd name="T48" fmla="*/ 41 w 84"/>
                  <a:gd name="T49" fmla="*/ 84 h 84"/>
                  <a:gd name="T50" fmla="*/ 50 w 84"/>
                  <a:gd name="T51" fmla="*/ 82 h 84"/>
                  <a:gd name="T52" fmla="*/ 57 w 84"/>
                  <a:gd name="T53" fmla="*/ 80 h 84"/>
                  <a:gd name="T54" fmla="*/ 64 w 84"/>
                  <a:gd name="T55" fmla="*/ 75 h 84"/>
                  <a:gd name="T56" fmla="*/ 70 w 84"/>
                  <a:gd name="T57" fmla="*/ 71 h 84"/>
                  <a:gd name="T58" fmla="*/ 75 w 84"/>
                  <a:gd name="T59" fmla="*/ 64 h 84"/>
                  <a:gd name="T60" fmla="*/ 80 w 84"/>
                  <a:gd name="T61" fmla="*/ 57 h 84"/>
                  <a:gd name="T62" fmla="*/ 82 w 84"/>
                  <a:gd name="T63" fmla="*/ 50 h 84"/>
                  <a:gd name="T64" fmla="*/ 84 w 84"/>
                  <a:gd name="T65" fmla="*/ 41 h 8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4"/>
                  <a:gd name="T101" fmla="*/ 84 w 84"/>
                  <a:gd name="T102" fmla="*/ 84 h 8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4">
                    <a:moveTo>
                      <a:pt x="84" y="41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5" y="18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25" y="2"/>
                    </a:lnTo>
                    <a:lnTo>
                      <a:pt x="18" y="6"/>
                    </a:lnTo>
                    <a:lnTo>
                      <a:pt x="11" y="11"/>
                    </a:lnTo>
                    <a:lnTo>
                      <a:pt x="6" y="18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1"/>
                    </a:lnTo>
                    <a:lnTo>
                      <a:pt x="18" y="75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1" y="84"/>
                    </a:lnTo>
                    <a:lnTo>
                      <a:pt x="50" y="82"/>
                    </a:lnTo>
                    <a:lnTo>
                      <a:pt x="57" y="80"/>
                    </a:lnTo>
                    <a:lnTo>
                      <a:pt x="64" y="75"/>
                    </a:lnTo>
                    <a:lnTo>
                      <a:pt x="70" y="71"/>
                    </a:lnTo>
                    <a:lnTo>
                      <a:pt x="75" y="64"/>
                    </a:lnTo>
                    <a:lnTo>
                      <a:pt x="80" y="57"/>
                    </a:lnTo>
                    <a:lnTo>
                      <a:pt x="82" y="50"/>
                    </a:lnTo>
                    <a:lnTo>
                      <a:pt x="84" y="4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596" name="Freeform 184"/>
              <p:cNvSpPr>
                <a:spLocks/>
              </p:cNvSpPr>
              <p:nvPr/>
            </p:nvSpPr>
            <p:spPr bwMode="auto">
              <a:xfrm>
                <a:off x="654" y="2784"/>
                <a:ext cx="85" cy="82"/>
              </a:xfrm>
              <a:custGeom>
                <a:avLst/>
                <a:gdLst>
                  <a:gd name="T0" fmla="*/ 85 w 85"/>
                  <a:gd name="T1" fmla="*/ 41 h 82"/>
                  <a:gd name="T2" fmla="*/ 83 w 85"/>
                  <a:gd name="T3" fmla="*/ 32 h 82"/>
                  <a:gd name="T4" fmla="*/ 80 w 85"/>
                  <a:gd name="T5" fmla="*/ 25 h 82"/>
                  <a:gd name="T6" fmla="*/ 78 w 85"/>
                  <a:gd name="T7" fmla="*/ 18 h 82"/>
                  <a:gd name="T8" fmla="*/ 71 w 85"/>
                  <a:gd name="T9" fmla="*/ 11 h 82"/>
                  <a:gd name="T10" fmla="*/ 67 w 85"/>
                  <a:gd name="T11" fmla="*/ 6 h 82"/>
                  <a:gd name="T12" fmla="*/ 60 w 85"/>
                  <a:gd name="T13" fmla="*/ 2 h 82"/>
                  <a:gd name="T14" fmla="*/ 51 w 85"/>
                  <a:gd name="T15" fmla="*/ 0 h 82"/>
                  <a:gd name="T16" fmla="*/ 42 w 85"/>
                  <a:gd name="T17" fmla="*/ 0 h 82"/>
                  <a:gd name="T18" fmla="*/ 35 w 85"/>
                  <a:gd name="T19" fmla="*/ 0 h 82"/>
                  <a:gd name="T20" fmla="*/ 26 w 85"/>
                  <a:gd name="T21" fmla="*/ 2 h 82"/>
                  <a:gd name="T22" fmla="*/ 19 w 85"/>
                  <a:gd name="T23" fmla="*/ 6 h 82"/>
                  <a:gd name="T24" fmla="*/ 12 w 85"/>
                  <a:gd name="T25" fmla="*/ 11 h 82"/>
                  <a:gd name="T26" fmla="*/ 7 w 85"/>
                  <a:gd name="T27" fmla="*/ 18 h 82"/>
                  <a:gd name="T28" fmla="*/ 3 w 85"/>
                  <a:gd name="T29" fmla="*/ 25 h 82"/>
                  <a:gd name="T30" fmla="*/ 0 w 85"/>
                  <a:gd name="T31" fmla="*/ 32 h 82"/>
                  <a:gd name="T32" fmla="*/ 0 w 85"/>
                  <a:gd name="T33" fmla="*/ 41 h 82"/>
                  <a:gd name="T34" fmla="*/ 0 w 85"/>
                  <a:gd name="T35" fmla="*/ 50 h 82"/>
                  <a:gd name="T36" fmla="*/ 3 w 85"/>
                  <a:gd name="T37" fmla="*/ 57 h 82"/>
                  <a:gd name="T38" fmla="*/ 7 w 85"/>
                  <a:gd name="T39" fmla="*/ 64 h 82"/>
                  <a:gd name="T40" fmla="*/ 12 w 85"/>
                  <a:gd name="T41" fmla="*/ 71 h 82"/>
                  <a:gd name="T42" fmla="*/ 19 w 85"/>
                  <a:gd name="T43" fmla="*/ 75 h 82"/>
                  <a:gd name="T44" fmla="*/ 26 w 85"/>
                  <a:gd name="T45" fmla="*/ 80 h 82"/>
                  <a:gd name="T46" fmla="*/ 35 w 85"/>
                  <a:gd name="T47" fmla="*/ 82 h 82"/>
                  <a:gd name="T48" fmla="*/ 42 w 85"/>
                  <a:gd name="T49" fmla="*/ 82 h 82"/>
                  <a:gd name="T50" fmla="*/ 51 w 85"/>
                  <a:gd name="T51" fmla="*/ 82 h 82"/>
                  <a:gd name="T52" fmla="*/ 60 w 85"/>
                  <a:gd name="T53" fmla="*/ 80 h 82"/>
                  <a:gd name="T54" fmla="*/ 67 w 85"/>
                  <a:gd name="T55" fmla="*/ 75 h 82"/>
                  <a:gd name="T56" fmla="*/ 71 w 85"/>
                  <a:gd name="T57" fmla="*/ 71 h 82"/>
                  <a:gd name="T58" fmla="*/ 78 w 85"/>
                  <a:gd name="T59" fmla="*/ 64 h 82"/>
                  <a:gd name="T60" fmla="*/ 80 w 85"/>
                  <a:gd name="T61" fmla="*/ 57 h 82"/>
                  <a:gd name="T62" fmla="*/ 83 w 85"/>
                  <a:gd name="T63" fmla="*/ 50 h 82"/>
                  <a:gd name="T64" fmla="*/ 85 w 85"/>
                  <a:gd name="T65" fmla="*/ 41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2"/>
                  <a:gd name="T101" fmla="*/ 85 w 85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2">
                    <a:moveTo>
                      <a:pt x="85" y="41"/>
                    </a:moveTo>
                    <a:lnTo>
                      <a:pt x="83" y="32"/>
                    </a:lnTo>
                    <a:lnTo>
                      <a:pt x="80" y="25"/>
                    </a:lnTo>
                    <a:lnTo>
                      <a:pt x="78" y="18"/>
                    </a:lnTo>
                    <a:lnTo>
                      <a:pt x="71" y="11"/>
                    </a:lnTo>
                    <a:lnTo>
                      <a:pt x="67" y="6"/>
                    </a:lnTo>
                    <a:lnTo>
                      <a:pt x="60" y="2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6" y="2"/>
                    </a:lnTo>
                    <a:lnTo>
                      <a:pt x="19" y="6"/>
                    </a:lnTo>
                    <a:lnTo>
                      <a:pt x="12" y="11"/>
                    </a:lnTo>
                    <a:lnTo>
                      <a:pt x="7" y="18"/>
                    </a:lnTo>
                    <a:lnTo>
                      <a:pt x="3" y="25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3" y="57"/>
                    </a:lnTo>
                    <a:lnTo>
                      <a:pt x="7" y="64"/>
                    </a:lnTo>
                    <a:lnTo>
                      <a:pt x="12" y="71"/>
                    </a:lnTo>
                    <a:lnTo>
                      <a:pt x="19" y="75"/>
                    </a:lnTo>
                    <a:lnTo>
                      <a:pt x="26" y="80"/>
                    </a:lnTo>
                    <a:lnTo>
                      <a:pt x="35" y="82"/>
                    </a:lnTo>
                    <a:lnTo>
                      <a:pt x="42" y="82"/>
                    </a:lnTo>
                    <a:lnTo>
                      <a:pt x="51" y="82"/>
                    </a:lnTo>
                    <a:lnTo>
                      <a:pt x="60" y="80"/>
                    </a:lnTo>
                    <a:lnTo>
                      <a:pt x="67" y="75"/>
                    </a:lnTo>
                    <a:lnTo>
                      <a:pt x="71" y="71"/>
                    </a:lnTo>
                    <a:lnTo>
                      <a:pt x="78" y="64"/>
                    </a:lnTo>
                    <a:lnTo>
                      <a:pt x="80" y="57"/>
                    </a:lnTo>
                    <a:lnTo>
                      <a:pt x="83" y="50"/>
                    </a:lnTo>
                    <a:lnTo>
                      <a:pt x="85" y="4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597" name="Freeform 185"/>
              <p:cNvSpPr>
                <a:spLocks/>
              </p:cNvSpPr>
              <p:nvPr/>
            </p:nvSpPr>
            <p:spPr bwMode="auto">
              <a:xfrm>
                <a:off x="769" y="2790"/>
                <a:ext cx="84" cy="83"/>
              </a:xfrm>
              <a:custGeom>
                <a:avLst/>
                <a:gdLst>
                  <a:gd name="T0" fmla="*/ 84 w 84"/>
                  <a:gd name="T1" fmla="*/ 42 h 83"/>
                  <a:gd name="T2" fmla="*/ 84 w 84"/>
                  <a:gd name="T3" fmla="*/ 32 h 83"/>
                  <a:gd name="T4" fmla="*/ 82 w 84"/>
                  <a:gd name="T5" fmla="*/ 26 h 83"/>
                  <a:gd name="T6" fmla="*/ 78 w 84"/>
                  <a:gd name="T7" fmla="*/ 19 h 83"/>
                  <a:gd name="T8" fmla="*/ 73 w 84"/>
                  <a:gd name="T9" fmla="*/ 12 h 83"/>
                  <a:gd name="T10" fmla="*/ 66 w 84"/>
                  <a:gd name="T11" fmla="*/ 7 h 83"/>
                  <a:gd name="T12" fmla="*/ 59 w 84"/>
                  <a:gd name="T13" fmla="*/ 3 h 83"/>
                  <a:gd name="T14" fmla="*/ 52 w 84"/>
                  <a:gd name="T15" fmla="*/ 0 h 83"/>
                  <a:gd name="T16" fmla="*/ 43 w 84"/>
                  <a:gd name="T17" fmla="*/ 0 h 83"/>
                  <a:gd name="T18" fmla="*/ 34 w 84"/>
                  <a:gd name="T19" fmla="*/ 0 h 83"/>
                  <a:gd name="T20" fmla="*/ 27 w 84"/>
                  <a:gd name="T21" fmla="*/ 3 h 83"/>
                  <a:gd name="T22" fmla="*/ 20 w 84"/>
                  <a:gd name="T23" fmla="*/ 7 h 83"/>
                  <a:gd name="T24" fmla="*/ 14 w 84"/>
                  <a:gd name="T25" fmla="*/ 12 h 83"/>
                  <a:gd name="T26" fmla="*/ 9 w 84"/>
                  <a:gd name="T27" fmla="*/ 19 h 83"/>
                  <a:gd name="T28" fmla="*/ 4 w 84"/>
                  <a:gd name="T29" fmla="*/ 26 h 83"/>
                  <a:gd name="T30" fmla="*/ 2 w 84"/>
                  <a:gd name="T31" fmla="*/ 32 h 83"/>
                  <a:gd name="T32" fmla="*/ 0 w 84"/>
                  <a:gd name="T33" fmla="*/ 42 h 83"/>
                  <a:gd name="T34" fmla="*/ 2 w 84"/>
                  <a:gd name="T35" fmla="*/ 51 h 83"/>
                  <a:gd name="T36" fmla="*/ 4 w 84"/>
                  <a:gd name="T37" fmla="*/ 58 h 83"/>
                  <a:gd name="T38" fmla="*/ 9 w 84"/>
                  <a:gd name="T39" fmla="*/ 65 h 83"/>
                  <a:gd name="T40" fmla="*/ 14 w 84"/>
                  <a:gd name="T41" fmla="*/ 71 h 83"/>
                  <a:gd name="T42" fmla="*/ 20 w 84"/>
                  <a:gd name="T43" fmla="*/ 76 h 83"/>
                  <a:gd name="T44" fmla="*/ 27 w 84"/>
                  <a:gd name="T45" fmla="*/ 81 h 83"/>
                  <a:gd name="T46" fmla="*/ 34 w 84"/>
                  <a:gd name="T47" fmla="*/ 83 h 83"/>
                  <a:gd name="T48" fmla="*/ 43 w 84"/>
                  <a:gd name="T49" fmla="*/ 83 h 83"/>
                  <a:gd name="T50" fmla="*/ 52 w 84"/>
                  <a:gd name="T51" fmla="*/ 83 h 83"/>
                  <a:gd name="T52" fmla="*/ 59 w 84"/>
                  <a:gd name="T53" fmla="*/ 81 h 83"/>
                  <a:gd name="T54" fmla="*/ 66 w 84"/>
                  <a:gd name="T55" fmla="*/ 76 h 83"/>
                  <a:gd name="T56" fmla="*/ 73 w 84"/>
                  <a:gd name="T57" fmla="*/ 71 h 83"/>
                  <a:gd name="T58" fmla="*/ 78 w 84"/>
                  <a:gd name="T59" fmla="*/ 65 h 83"/>
                  <a:gd name="T60" fmla="*/ 82 w 84"/>
                  <a:gd name="T61" fmla="*/ 58 h 83"/>
                  <a:gd name="T62" fmla="*/ 84 w 84"/>
                  <a:gd name="T63" fmla="*/ 51 h 83"/>
                  <a:gd name="T64" fmla="*/ 84 w 84"/>
                  <a:gd name="T65" fmla="*/ 42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3"/>
                  <a:gd name="T101" fmla="*/ 84 w 84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3">
                    <a:moveTo>
                      <a:pt x="84" y="42"/>
                    </a:moveTo>
                    <a:lnTo>
                      <a:pt x="84" y="32"/>
                    </a:lnTo>
                    <a:lnTo>
                      <a:pt x="82" y="26"/>
                    </a:lnTo>
                    <a:lnTo>
                      <a:pt x="78" y="19"/>
                    </a:lnTo>
                    <a:lnTo>
                      <a:pt x="73" y="12"/>
                    </a:lnTo>
                    <a:lnTo>
                      <a:pt x="66" y="7"/>
                    </a:lnTo>
                    <a:lnTo>
                      <a:pt x="59" y="3"/>
                    </a:lnTo>
                    <a:lnTo>
                      <a:pt x="52" y="0"/>
                    </a:lnTo>
                    <a:lnTo>
                      <a:pt x="43" y="0"/>
                    </a:lnTo>
                    <a:lnTo>
                      <a:pt x="34" y="0"/>
                    </a:lnTo>
                    <a:lnTo>
                      <a:pt x="27" y="3"/>
                    </a:lnTo>
                    <a:lnTo>
                      <a:pt x="20" y="7"/>
                    </a:lnTo>
                    <a:lnTo>
                      <a:pt x="14" y="12"/>
                    </a:lnTo>
                    <a:lnTo>
                      <a:pt x="9" y="19"/>
                    </a:lnTo>
                    <a:lnTo>
                      <a:pt x="4" y="26"/>
                    </a:lnTo>
                    <a:lnTo>
                      <a:pt x="2" y="32"/>
                    </a:lnTo>
                    <a:lnTo>
                      <a:pt x="0" y="42"/>
                    </a:lnTo>
                    <a:lnTo>
                      <a:pt x="2" y="51"/>
                    </a:lnTo>
                    <a:lnTo>
                      <a:pt x="4" y="58"/>
                    </a:lnTo>
                    <a:lnTo>
                      <a:pt x="9" y="65"/>
                    </a:lnTo>
                    <a:lnTo>
                      <a:pt x="14" y="71"/>
                    </a:lnTo>
                    <a:lnTo>
                      <a:pt x="20" y="76"/>
                    </a:lnTo>
                    <a:lnTo>
                      <a:pt x="27" y="81"/>
                    </a:lnTo>
                    <a:lnTo>
                      <a:pt x="34" y="83"/>
                    </a:lnTo>
                    <a:lnTo>
                      <a:pt x="43" y="83"/>
                    </a:lnTo>
                    <a:lnTo>
                      <a:pt x="52" y="83"/>
                    </a:lnTo>
                    <a:lnTo>
                      <a:pt x="59" y="81"/>
                    </a:lnTo>
                    <a:lnTo>
                      <a:pt x="66" y="76"/>
                    </a:lnTo>
                    <a:lnTo>
                      <a:pt x="73" y="71"/>
                    </a:lnTo>
                    <a:lnTo>
                      <a:pt x="78" y="65"/>
                    </a:lnTo>
                    <a:lnTo>
                      <a:pt x="82" y="58"/>
                    </a:lnTo>
                    <a:lnTo>
                      <a:pt x="84" y="51"/>
                    </a:lnTo>
                    <a:lnTo>
                      <a:pt x="84" y="4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598" name="Freeform 186"/>
              <p:cNvSpPr>
                <a:spLocks/>
              </p:cNvSpPr>
              <p:nvPr/>
            </p:nvSpPr>
            <p:spPr bwMode="auto">
              <a:xfrm>
                <a:off x="625" y="3008"/>
                <a:ext cx="84" cy="85"/>
              </a:xfrm>
              <a:custGeom>
                <a:avLst/>
                <a:gdLst>
                  <a:gd name="T0" fmla="*/ 84 w 84"/>
                  <a:gd name="T1" fmla="*/ 41 h 85"/>
                  <a:gd name="T2" fmla="*/ 84 w 84"/>
                  <a:gd name="T3" fmla="*/ 32 h 85"/>
                  <a:gd name="T4" fmla="*/ 82 w 84"/>
                  <a:gd name="T5" fmla="*/ 25 h 85"/>
                  <a:gd name="T6" fmla="*/ 77 w 84"/>
                  <a:gd name="T7" fmla="*/ 19 h 85"/>
                  <a:gd name="T8" fmla="*/ 73 w 84"/>
                  <a:gd name="T9" fmla="*/ 12 h 85"/>
                  <a:gd name="T10" fmla="*/ 66 w 84"/>
                  <a:gd name="T11" fmla="*/ 7 h 85"/>
                  <a:gd name="T12" fmla="*/ 59 w 84"/>
                  <a:gd name="T13" fmla="*/ 2 h 85"/>
                  <a:gd name="T14" fmla="*/ 50 w 84"/>
                  <a:gd name="T15" fmla="*/ 0 h 85"/>
                  <a:gd name="T16" fmla="*/ 43 w 84"/>
                  <a:gd name="T17" fmla="*/ 0 h 85"/>
                  <a:gd name="T18" fmla="*/ 34 w 84"/>
                  <a:gd name="T19" fmla="*/ 0 h 85"/>
                  <a:gd name="T20" fmla="*/ 27 w 84"/>
                  <a:gd name="T21" fmla="*/ 2 h 85"/>
                  <a:gd name="T22" fmla="*/ 18 w 84"/>
                  <a:gd name="T23" fmla="*/ 7 h 85"/>
                  <a:gd name="T24" fmla="*/ 13 w 84"/>
                  <a:gd name="T25" fmla="*/ 12 h 85"/>
                  <a:gd name="T26" fmla="*/ 7 w 84"/>
                  <a:gd name="T27" fmla="*/ 19 h 85"/>
                  <a:gd name="T28" fmla="*/ 4 w 84"/>
                  <a:gd name="T29" fmla="*/ 25 h 85"/>
                  <a:gd name="T30" fmla="*/ 2 w 84"/>
                  <a:gd name="T31" fmla="*/ 32 h 85"/>
                  <a:gd name="T32" fmla="*/ 0 w 84"/>
                  <a:gd name="T33" fmla="*/ 41 h 85"/>
                  <a:gd name="T34" fmla="*/ 2 w 84"/>
                  <a:gd name="T35" fmla="*/ 51 h 85"/>
                  <a:gd name="T36" fmla="*/ 4 w 84"/>
                  <a:gd name="T37" fmla="*/ 57 h 85"/>
                  <a:gd name="T38" fmla="*/ 7 w 84"/>
                  <a:gd name="T39" fmla="*/ 64 h 85"/>
                  <a:gd name="T40" fmla="*/ 13 w 84"/>
                  <a:gd name="T41" fmla="*/ 71 h 85"/>
                  <a:gd name="T42" fmla="*/ 18 w 84"/>
                  <a:gd name="T43" fmla="*/ 76 h 85"/>
                  <a:gd name="T44" fmla="*/ 27 w 84"/>
                  <a:gd name="T45" fmla="*/ 80 h 85"/>
                  <a:gd name="T46" fmla="*/ 34 w 84"/>
                  <a:gd name="T47" fmla="*/ 83 h 85"/>
                  <a:gd name="T48" fmla="*/ 43 w 84"/>
                  <a:gd name="T49" fmla="*/ 85 h 85"/>
                  <a:gd name="T50" fmla="*/ 50 w 84"/>
                  <a:gd name="T51" fmla="*/ 83 h 85"/>
                  <a:gd name="T52" fmla="*/ 59 w 84"/>
                  <a:gd name="T53" fmla="*/ 80 h 85"/>
                  <a:gd name="T54" fmla="*/ 66 w 84"/>
                  <a:gd name="T55" fmla="*/ 76 h 85"/>
                  <a:gd name="T56" fmla="*/ 73 w 84"/>
                  <a:gd name="T57" fmla="*/ 71 h 85"/>
                  <a:gd name="T58" fmla="*/ 77 w 84"/>
                  <a:gd name="T59" fmla="*/ 64 h 85"/>
                  <a:gd name="T60" fmla="*/ 82 w 84"/>
                  <a:gd name="T61" fmla="*/ 57 h 85"/>
                  <a:gd name="T62" fmla="*/ 84 w 84"/>
                  <a:gd name="T63" fmla="*/ 51 h 85"/>
                  <a:gd name="T64" fmla="*/ 84 w 84"/>
                  <a:gd name="T65" fmla="*/ 41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5"/>
                  <a:gd name="T101" fmla="*/ 84 w 84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5">
                    <a:moveTo>
                      <a:pt x="84" y="41"/>
                    </a:moveTo>
                    <a:lnTo>
                      <a:pt x="84" y="32"/>
                    </a:lnTo>
                    <a:lnTo>
                      <a:pt x="82" y="25"/>
                    </a:lnTo>
                    <a:lnTo>
                      <a:pt x="77" y="19"/>
                    </a:lnTo>
                    <a:lnTo>
                      <a:pt x="73" y="12"/>
                    </a:lnTo>
                    <a:lnTo>
                      <a:pt x="66" y="7"/>
                    </a:lnTo>
                    <a:lnTo>
                      <a:pt x="59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34" y="0"/>
                    </a:lnTo>
                    <a:lnTo>
                      <a:pt x="27" y="2"/>
                    </a:lnTo>
                    <a:lnTo>
                      <a:pt x="18" y="7"/>
                    </a:lnTo>
                    <a:lnTo>
                      <a:pt x="13" y="12"/>
                    </a:lnTo>
                    <a:lnTo>
                      <a:pt x="7" y="19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1"/>
                    </a:lnTo>
                    <a:lnTo>
                      <a:pt x="2" y="51"/>
                    </a:lnTo>
                    <a:lnTo>
                      <a:pt x="4" y="57"/>
                    </a:lnTo>
                    <a:lnTo>
                      <a:pt x="7" y="64"/>
                    </a:lnTo>
                    <a:lnTo>
                      <a:pt x="13" y="71"/>
                    </a:lnTo>
                    <a:lnTo>
                      <a:pt x="18" y="76"/>
                    </a:lnTo>
                    <a:lnTo>
                      <a:pt x="27" y="80"/>
                    </a:lnTo>
                    <a:lnTo>
                      <a:pt x="34" y="83"/>
                    </a:lnTo>
                    <a:lnTo>
                      <a:pt x="43" y="85"/>
                    </a:lnTo>
                    <a:lnTo>
                      <a:pt x="50" y="83"/>
                    </a:lnTo>
                    <a:lnTo>
                      <a:pt x="59" y="80"/>
                    </a:lnTo>
                    <a:lnTo>
                      <a:pt x="66" y="76"/>
                    </a:lnTo>
                    <a:lnTo>
                      <a:pt x="73" y="71"/>
                    </a:lnTo>
                    <a:lnTo>
                      <a:pt x="77" y="64"/>
                    </a:lnTo>
                    <a:lnTo>
                      <a:pt x="82" y="57"/>
                    </a:lnTo>
                    <a:lnTo>
                      <a:pt x="84" y="51"/>
                    </a:lnTo>
                    <a:lnTo>
                      <a:pt x="84" y="4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599" name="Freeform 187"/>
              <p:cNvSpPr>
                <a:spLocks/>
              </p:cNvSpPr>
              <p:nvPr/>
            </p:nvSpPr>
            <p:spPr bwMode="auto">
              <a:xfrm>
                <a:off x="597" y="3153"/>
                <a:ext cx="83" cy="84"/>
              </a:xfrm>
              <a:custGeom>
                <a:avLst/>
                <a:gdLst>
                  <a:gd name="T0" fmla="*/ 83 w 83"/>
                  <a:gd name="T1" fmla="*/ 43 h 84"/>
                  <a:gd name="T2" fmla="*/ 83 w 83"/>
                  <a:gd name="T3" fmla="*/ 34 h 84"/>
                  <a:gd name="T4" fmla="*/ 80 w 83"/>
                  <a:gd name="T5" fmla="*/ 25 h 84"/>
                  <a:gd name="T6" fmla="*/ 76 w 83"/>
                  <a:gd name="T7" fmla="*/ 18 h 84"/>
                  <a:gd name="T8" fmla="*/ 71 w 83"/>
                  <a:gd name="T9" fmla="*/ 11 h 84"/>
                  <a:gd name="T10" fmla="*/ 64 w 83"/>
                  <a:gd name="T11" fmla="*/ 6 h 84"/>
                  <a:gd name="T12" fmla="*/ 57 w 83"/>
                  <a:gd name="T13" fmla="*/ 2 h 84"/>
                  <a:gd name="T14" fmla="*/ 51 w 83"/>
                  <a:gd name="T15" fmla="*/ 0 h 84"/>
                  <a:gd name="T16" fmla="*/ 41 w 83"/>
                  <a:gd name="T17" fmla="*/ 0 h 84"/>
                  <a:gd name="T18" fmla="*/ 32 w 83"/>
                  <a:gd name="T19" fmla="*/ 0 h 84"/>
                  <a:gd name="T20" fmla="*/ 25 w 83"/>
                  <a:gd name="T21" fmla="*/ 2 h 84"/>
                  <a:gd name="T22" fmla="*/ 19 w 83"/>
                  <a:gd name="T23" fmla="*/ 6 h 84"/>
                  <a:gd name="T24" fmla="*/ 12 w 83"/>
                  <a:gd name="T25" fmla="*/ 11 h 84"/>
                  <a:gd name="T26" fmla="*/ 7 w 83"/>
                  <a:gd name="T27" fmla="*/ 18 h 84"/>
                  <a:gd name="T28" fmla="*/ 3 w 83"/>
                  <a:gd name="T29" fmla="*/ 25 h 84"/>
                  <a:gd name="T30" fmla="*/ 0 w 83"/>
                  <a:gd name="T31" fmla="*/ 34 h 84"/>
                  <a:gd name="T32" fmla="*/ 0 w 83"/>
                  <a:gd name="T33" fmla="*/ 43 h 84"/>
                  <a:gd name="T34" fmla="*/ 0 w 83"/>
                  <a:gd name="T35" fmla="*/ 50 h 84"/>
                  <a:gd name="T36" fmla="*/ 3 w 83"/>
                  <a:gd name="T37" fmla="*/ 59 h 84"/>
                  <a:gd name="T38" fmla="*/ 7 w 83"/>
                  <a:gd name="T39" fmla="*/ 66 h 84"/>
                  <a:gd name="T40" fmla="*/ 12 w 83"/>
                  <a:gd name="T41" fmla="*/ 73 h 84"/>
                  <a:gd name="T42" fmla="*/ 19 w 83"/>
                  <a:gd name="T43" fmla="*/ 78 h 84"/>
                  <a:gd name="T44" fmla="*/ 25 w 83"/>
                  <a:gd name="T45" fmla="*/ 80 h 84"/>
                  <a:gd name="T46" fmla="*/ 32 w 83"/>
                  <a:gd name="T47" fmla="*/ 84 h 84"/>
                  <a:gd name="T48" fmla="*/ 41 w 83"/>
                  <a:gd name="T49" fmla="*/ 84 h 84"/>
                  <a:gd name="T50" fmla="*/ 51 w 83"/>
                  <a:gd name="T51" fmla="*/ 84 h 84"/>
                  <a:gd name="T52" fmla="*/ 57 w 83"/>
                  <a:gd name="T53" fmla="*/ 80 h 84"/>
                  <a:gd name="T54" fmla="*/ 64 w 83"/>
                  <a:gd name="T55" fmla="*/ 78 h 84"/>
                  <a:gd name="T56" fmla="*/ 71 w 83"/>
                  <a:gd name="T57" fmla="*/ 73 h 84"/>
                  <a:gd name="T58" fmla="*/ 76 w 83"/>
                  <a:gd name="T59" fmla="*/ 66 h 84"/>
                  <a:gd name="T60" fmla="*/ 80 w 83"/>
                  <a:gd name="T61" fmla="*/ 59 h 84"/>
                  <a:gd name="T62" fmla="*/ 83 w 83"/>
                  <a:gd name="T63" fmla="*/ 50 h 84"/>
                  <a:gd name="T64" fmla="*/ 83 w 83"/>
                  <a:gd name="T65" fmla="*/ 43 h 8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3"/>
                  <a:gd name="T100" fmla="*/ 0 h 84"/>
                  <a:gd name="T101" fmla="*/ 83 w 83"/>
                  <a:gd name="T102" fmla="*/ 84 h 8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3" h="84">
                    <a:moveTo>
                      <a:pt x="83" y="43"/>
                    </a:moveTo>
                    <a:lnTo>
                      <a:pt x="83" y="34"/>
                    </a:lnTo>
                    <a:lnTo>
                      <a:pt x="80" y="25"/>
                    </a:lnTo>
                    <a:lnTo>
                      <a:pt x="76" y="18"/>
                    </a:lnTo>
                    <a:lnTo>
                      <a:pt x="71" y="11"/>
                    </a:lnTo>
                    <a:lnTo>
                      <a:pt x="64" y="6"/>
                    </a:lnTo>
                    <a:lnTo>
                      <a:pt x="57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25" y="2"/>
                    </a:lnTo>
                    <a:lnTo>
                      <a:pt x="19" y="6"/>
                    </a:lnTo>
                    <a:lnTo>
                      <a:pt x="12" y="11"/>
                    </a:lnTo>
                    <a:lnTo>
                      <a:pt x="7" y="18"/>
                    </a:lnTo>
                    <a:lnTo>
                      <a:pt x="3" y="25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0" y="50"/>
                    </a:lnTo>
                    <a:lnTo>
                      <a:pt x="3" y="59"/>
                    </a:lnTo>
                    <a:lnTo>
                      <a:pt x="7" y="66"/>
                    </a:lnTo>
                    <a:lnTo>
                      <a:pt x="12" y="73"/>
                    </a:lnTo>
                    <a:lnTo>
                      <a:pt x="19" y="78"/>
                    </a:lnTo>
                    <a:lnTo>
                      <a:pt x="25" y="80"/>
                    </a:lnTo>
                    <a:lnTo>
                      <a:pt x="32" y="84"/>
                    </a:lnTo>
                    <a:lnTo>
                      <a:pt x="41" y="84"/>
                    </a:lnTo>
                    <a:lnTo>
                      <a:pt x="51" y="84"/>
                    </a:lnTo>
                    <a:lnTo>
                      <a:pt x="57" y="80"/>
                    </a:lnTo>
                    <a:lnTo>
                      <a:pt x="64" y="78"/>
                    </a:lnTo>
                    <a:lnTo>
                      <a:pt x="71" y="73"/>
                    </a:lnTo>
                    <a:lnTo>
                      <a:pt x="76" y="66"/>
                    </a:lnTo>
                    <a:lnTo>
                      <a:pt x="80" y="59"/>
                    </a:lnTo>
                    <a:lnTo>
                      <a:pt x="83" y="50"/>
                    </a:lnTo>
                    <a:lnTo>
                      <a:pt x="83" y="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00" name="Freeform 188"/>
              <p:cNvSpPr>
                <a:spLocks/>
              </p:cNvSpPr>
              <p:nvPr/>
            </p:nvSpPr>
            <p:spPr bwMode="auto">
              <a:xfrm>
                <a:off x="691" y="2653"/>
                <a:ext cx="85" cy="82"/>
              </a:xfrm>
              <a:custGeom>
                <a:avLst/>
                <a:gdLst>
                  <a:gd name="T0" fmla="*/ 85 w 85"/>
                  <a:gd name="T1" fmla="*/ 41 h 82"/>
                  <a:gd name="T2" fmla="*/ 82 w 85"/>
                  <a:gd name="T3" fmla="*/ 32 h 82"/>
                  <a:gd name="T4" fmla="*/ 80 w 85"/>
                  <a:gd name="T5" fmla="*/ 25 h 82"/>
                  <a:gd name="T6" fmla="*/ 76 w 85"/>
                  <a:gd name="T7" fmla="*/ 18 h 82"/>
                  <a:gd name="T8" fmla="*/ 71 w 85"/>
                  <a:gd name="T9" fmla="*/ 11 h 82"/>
                  <a:gd name="T10" fmla="*/ 64 w 85"/>
                  <a:gd name="T11" fmla="*/ 7 h 82"/>
                  <a:gd name="T12" fmla="*/ 57 w 85"/>
                  <a:gd name="T13" fmla="*/ 2 h 82"/>
                  <a:gd name="T14" fmla="*/ 50 w 85"/>
                  <a:gd name="T15" fmla="*/ 0 h 82"/>
                  <a:gd name="T16" fmla="*/ 41 w 85"/>
                  <a:gd name="T17" fmla="*/ 0 h 82"/>
                  <a:gd name="T18" fmla="*/ 34 w 85"/>
                  <a:gd name="T19" fmla="*/ 0 h 82"/>
                  <a:gd name="T20" fmla="*/ 25 w 85"/>
                  <a:gd name="T21" fmla="*/ 2 h 82"/>
                  <a:gd name="T22" fmla="*/ 18 w 85"/>
                  <a:gd name="T23" fmla="*/ 7 h 82"/>
                  <a:gd name="T24" fmla="*/ 11 w 85"/>
                  <a:gd name="T25" fmla="*/ 11 h 82"/>
                  <a:gd name="T26" fmla="*/ 7 w 85"/>
                  <a:gd name="T27" fmla="*/ 18 h 82"/>
                  <a:gd name="T28" fmla="*/ 2 w 85"/>
                  <a:gd name="T29" fmla="*/ 25 h 82"/>
                  <a:gd name="T30" fmla="*/ 0 w 85"/>
                  <a:gd name="T31" fmla="*/ 32 h 82"/>
                  <a:gd name="T32" fmla="*/ 0 w 85"/>
                  <a:gd name="T33" fmla="*/ 41 h 82"/>
                  <a:gd name="T34" fmla="*/ 0 w 85"/>
                  <a:gd name="T35" fmla="*/ 50 h 82"/>
                  <a:gd name="T36" fmla="*/ 2 w 85"/>
                  <a:gd name="T37" fmla="*/ 57 h 82"/>
                  <a:gd name="T38" fmla="*/ 7 w 85"/>
                  <a:gd name="T39" fmla="*/ 64 h 82"/>
                  <a:gd name="T40" fmla="*/ 11 w 85"/>
                  <a:gd name="T41" fmla="*/ 71 h 82"/>
                  <a:gd name="T42" fmla="*/ 18 w 85"/>
                  <a:gd name="T43" fmla="*/ 75 h 82"/>
                  <a:gd name="T44" fmla="*/ 25 w 85"/>
                  <a:gd name="T45" fmla="*/ 80 h 82"/>
                  <a:gd name="T46" fmla="*/ 34 w 85"/>
                  <a:gd name="T47" fmla="*/ 82 h 82"/>
                  <a:gd name="T48" fmla="*/ 41 w 85"/>
                  <a:gd name="T49" fmla="*/ 82 h 82"/>
                  <a:gd name="T50" fmla="*/ 50 w 85"/>
                  <a:gd name="T51" fmla="*/ 82 h 82"/>
                  <a:gd name="T52" fmla="*/ 57 w 85"/>
                  <a:gd name="T53" fmla="*/ 80 h 82"/>
                  <a:gd name="T54" fmla="*/ 64 w 85"/>
                  <a:gd name="T55" fmla="*/ 75 h 82"/>
                  <a:gd name="T56" fmla="*/ 71 w 85"/>
                  <a:gd name="T57" fmla="*/ 71 h 82"/>
                  <a:gd name="T58" fmla="*/ 76 w 85"/>
                  <a:gd name="T59" fmla="*/ 64 h 82"/>
                  <a:gd name="T60" fmla="*/ 80 w 85"/>
                  <a:gd name="T61" fmla="*/ 57 h 82"/>
                  <a:gd name="T62" fmla="*/ 82 w 85"/>
                  <a:gd name="T63" fmla="*/ 50 h 82"/>
                  <a:gd name="T64" fmla="*/ 85 w 85"/>
                  <a:gd name="T65" fmla="*/ 41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2"/>
                  <a:gd name="T101" fmla="*/ 85 w 85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2">
                    <a:moveTo>
                      <a:pt x="85" y="41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8"/>
                    </a:lnTo>
                    <a:lnTo>
                      <a:pt x="71" y="11"/>
                    </a:lnTo>
                    <a:lnTo>
                      <a:pt x="64" y="7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5" y="2"/>
                    </a:lnTo>
                    <a:lnTo>
                      <a:pt x="18" y="7"/>
                    </a:lnTo>
                    <a:lnTo>
                      <a:pt x="11" y="11"/>
                    </a:lnTo>
                    <a:lnTo>
                      <a:pt x="7" y="18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7" y="64"/>
                    </a:lnTo>
                    <a:lnTo>
                      <a:pt x="11" y="71"/>
                    </a:lnTo>
                    <a:lnTo>
                      <a:pt x="18" y="75"/>
                    </a:lnTo>
                    <a:lnTo>
                      <a:pt x="25" y="80"/>
                    </a:lnTo>
                    <a:lnTo>
                      <a:pt x="34" y="82"/>
                    </a:lnTo>
                    <a:lnTo>
                      <a:pt x="41" y="82"/>
                    </a:lnTo>
                    <a:lnTo>
                      <a:pt x="50" y="82"/>
                    </a:lnTo>
                    <a:lnTo>
                      <a:pt x="57" y="80"/>
                    </a:lnTo>
                    <a:lnTo>
                      <a:pt x="64" y="75"/>
                    </a:lnTo>
                    <a:lnTo>
                      <a:pt x="71" y="71"/>
                    </a:lnTo>
                    <a:lnTo>
                      <a:pt x="76" y="64"/>
                    </a:lnTo>
                    <a:lnTo>
                      <a:pt x="80" y="57"/>
                    </a:lnTo>
                    <a:lnTo>
                      <a:pt x="82" y="50"/>
                    </a:lnTo>
                    <a:lnTo>
                      <a:pt x="85" y="4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01" name="Freeform 189"/>
              <p:cNvSpPr>
                <a:spLocks/>
              </p:cNvSpPr>
              <p:nvPr/>
            </p:nvSpPr>
            <p:spPr bwMode="auto">
              <a:xfrm>
                <a:off x="698" y="2479"/>
                <a:ext cx="85" cy="82"/>
              </a:xfrm>
              <a:custGeom>
                <a:avLst/>
                <a:gdLst>
                  <a:gd name="T0" fmla="*/ 85 w 85"/>
                  <a:gd name="T1" fmla="*/ 41 h 82"/>
                  <a:gd name="T2" fmla="*/ 82 w 85"/>
                  <a:gd name="T3" fmla="*/ 32 h 82"/>
                  <a:gd name="T4" fmla="*/ 80 w 85"/>
                  <a:gd name="T5" fmla="*/ 25 h 82"/>
                  <a:gd name="T6" fmla="*/ 75 w 85"/>
                  <a:gd name="T7" fmla="*/ 18 h 82"/>
                  <a:gd name="T8" fmla="*/ 71 w 85"/>
                  <a:gd name="T9" fmla="*/ 11 h 82"/>
                  <a:gd name="T10" fmla="*/ 66 w 85"/>
                  <a:gd name="T11" fmla="*/ 6 h 82"/>
                  <a:gd name="T12" fmla="*/ 57 w 85"/>
                  <a:gd name="T13" fmla="*/ 2 h 82"/>
                  <a:gd name="T14" fmla="*/ 50 w 85"/>
                  <a:gd name="T15" fmla="*/ 0 h 82"/>
                  <a:gd name="T16" fmla="*/ 41 w 85"/>
                  <a:gd name="T17" fmla="*/ 0 h 82"/>
                  <a:gd name="T18" fmla="*/ 34 w 85"/>
                  <a:gd name="T19" fmla="*/ 0 h 82"/>
                  <a:gd name="T20" fmla="*/ 25 w 85"/>
                  <a:gd name="T21" fmla="*/ 2 h 82"/>
                  <a:gd name="T22" fmla="*/ 18 w 85"/>
                  <a:gd name="T23" fmla="*/ 6 h 82"/>
                  <a:gd name="T24" fmla="*/ 11 w 85"/>
                  <a:gd name="T25" fmla="*/ 11 h 82"/>
                  <a:gd name="T26" fmla="*/ 7 w 85"/>
                  <a:gd name="T27" fmla="*/ 18 h 82"/>
                  <a:gd name="T28" fmla="*/ 2 w 85"/>
                  <a:gd name="T29" fmla="*/ 25 h 82"/>
                  <a:gd name="T30" fmla="*/ 0 w 85"/>
                  <a:gd name="T31" fmla="*/ 32 h 82"/>
                  <a:gd name="T32" fmla="*/ 0 w 85"/>
                  <a:gd name="T33" fmla="*/ 41 h 82"/>
                  <a:gd name="T34" fmla="*/ 0 w 85"/>
                  <a:gd name="T35" fmla="*/ 50 h 82"/>
                  <a:gd name="T36" fmla="*/ 2 w 85"/>
                  <a:gd name="T37" fmla="*/ 57 h 82"/>
                  <a:gd name="T38" fmla="*/ 7 w 85"/>
                  <a:gd name="T39" fmla="*/ 64 h 82"/>
                  <a:gd name="T40" fmla="*/ 11 w 85"/>
                  <a:gd name="T41" fmla="*/ 71 h 82"/>
                  <a:gd name="T42" fmla="*/ 18 w 85"/>
                  <a:gd name="T43" fmla="*/ 75 h 82"/>
                  <a:gd name="T44" fmla="*/ 25 w 85"/>
                  <a:gd name="T45" fmla="*/ 80 h 82"/>
                  <a:gd name="T46" fmla="*/ 34 w 85"/>
                  <a:gd name="T47" fmla="*/ 82 h 82"/>
                  <a:gd name="T48" fmla="*/ 41 w 85"/>
                  <a:gd name="T49" fmla="*/ 82 h 82"/>
                  <a:gd name="T50" fmla="*/ 50 w 85"/>
                  <a:gd name="T51" fmla="*/ 82 h 82"/>
                  <a:gd name="T52" fmla="*/ 57 w 85"/>
                  <a:gd name="T53" fmla="*/ 80 h 82"/>
                  <a:gd name="T54" fmla="*/ 66 w 85"/>
                  <a:gd name="T55" fmla="*/ 75 h 82"/>
                  <a:gd name="T56" fmla="*/ 71 w 85"/>
                  <a:gd name="T57" fmla="*/ 71 h 82"/>
                  <a:gd name="T58" fmla="*/ 75 w 85"/>
                  <a:gd name="T59" fmla="*/ 64 h 82"/>
                  <a:gd name="T60" fmla="*/ 80 w 85"/>
                  <a:gd name="T61" fmla="*/ 57 h 82"/>
                  <a:gd name="T62" fmla="*/ 82 w 85"/>
                  <a:gd name="T63" fmla="*/ 50 h 82"/>
                  <a:gd name="T64" fmla="*/ 85 w 85"/>
                  <a:gd name="T65" fmla="*/ 41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2"/>
                  <a:gd name="T101" fmla="*/ 85 w 85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2">
                    <a:moveTo>
                      <a:pt x="85" y="41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5" y="18"/>
                    </a:lnTo>
                    <a:lnTo>
                      <a:pt x="71" y="11"/>
                    </a:lnTo>
                    <a:lnTo>
                      <a:pt x="66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5" y="2"/>
                    </a:lnTo>
                    <a:lnTo>
                      <a:pt x="18" y="6"/>
                    </a:lnTo>
                    <a:lnTo>
                      <a:pt x="11" y="11"/>
                    </a:lnTo>
                    <a:lnTo>
                      <a:pt x="7" y="18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7" y="64"/>
                    </a:lnTo>
                    <a:lnTo>
                      <a:pt x="11" y="71"/>
                    </a:lnTo>
                    <a:lnTo>
                      <a:pt x="18" y="75"/>
                    </a:lnTo>
                    <a:lnTo>
                      <a:pt x="25" y="80"/>
                    </a:lnTo>
                    <a:lnTo>
                      <a:pt x="34" y="82"/>
                    </a:lnTo>
                    <a:lnTo>
                      <a:pt x="41" y="82"/>
                    </a:lnTo>
                    <a:lnTo>
                      <a:pt x="50" y="82"/>
                    </a:lnTo>
                    <a:lnTo>
                      <a:pt x="57" y="80"/>
                    </a:lnTo>
                    <a:lnTo>
                      <a:pt x="66" y="75"/>
                    </a:lnTo>
                    <a:lnTo>
                      <a:pt x="71" y="71"/>
                    </a:lnTo>
                    <a:lnTo>
                      <a:pt x="75" y="64"/>
                    </a:lnTo>
                    <a:lnTo>
                      <a:pt x="80" y="57"/>
                    </a:lnTo>
                    <a:lnTo>
                      <a:pt x="82" y="50"/>
                    </a:lnTo>
                    <a:lnTo>
                      <a:pt x="85" y="4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02" name="Freeform 190"/>
              <p:cNvSpPr>
                <a:spLocks/>
              </p:cNvSpPr>
              <p:nvPr/>
            </p:nvSpPr>
            <p:spPr bwMode="auto">
              <a:xfrm>
                <a:off x="728" y="2921"/>
                <a:ext cx="82" cy="83"/>
              </a:xfrm>
              <a:custGeom>
                <a:avLst/>
                <a:gdLst>
                  <a:gd name="T0" fmla="*/ 82 w 82"/>
                  <a:gd name="T1" fmla="*/ 41 h 83"/>
                  <a:gd name="T2" fmla="*/ 82 w 82"/>
                  <a:gd name="T3" fmla="*/ 32 h 83"/>
                  <a:gd name="T4" fmla="*/ 80 w 82"/>
                  <a:gd name="T5" fmla="*/ 25 h 83"/>
                  <a:gd name="T6" fmla="*/ 75 w 82"/>
                  <a:gd name="T7" fmla="*/ 18 h 83"/>
                  <a:gd name="T8" fmla="*/ 71 w 82"/>
                  <a:gd name="T9" fmla="*/ 12 h 83"/>
                  <a:gd name="T10" fmla="*/ 64 w 82"/>
                  <a:gd name="T11" fmla="*/ 7 h 83"/>
                  <a:gd name="T12" fmla="*/ 57 w 82"/>
                  <a:gd name="T13" fmla="*/ 2 h 83"/>
                  <a:gd name="T14" fmla="*/ 50 w 82"/>
                  <a:gd name="T15" fmla="*/ 0 h 83"/>
                  <a:gd name="T16" fmla="*/ 41 w 82"/>
                  <a:gd name="T17" fmla="*/ 0 h 83"/>
                  <a:gd name="T18" fmla="*/ 32 w 82"/>
                  <a:gd name="T19" fmla="*/ 0 h 83"/>
                  <a:gd name="T20" fmla="*/ 25 w 82"/>
                  <a:gd name="T21" fmla="*/ 2 h 83"/>
                  <a:gd name="T22" fmla="*/ 18 w 82"/>
                  <a:gd name="T23" fmla="*/ 7 h 83"/>
                  <a:gd name="T24" fmla="*/ 11 w 82"/>
                  <a:gd name="T25" fmla="*/ 12 h 83"/>
                  <a:gd name="T26" fmla="*/ 6 w 82"/>
                  <a:gd name="T27" fmla="*/ 18 h 83"/>
                  <a:gd name="T28" fmla="*/ 2 w 82"/>
                  <a:gd name="T29" fmla="*/ 25 h 83"/>
                  <a:gd name="T30" fmla="*/ 0 w 82"/>
                  <a:gd name="T31" fmla="*/ 32 h 83"/>
                  <a:gd name="T32" fmla="*/ 0 w 82"/>
                  <a:gd name="T33" fmla="*/ 41 h 83"/>
                  <a:gd name="T34" fmla="*/ 0 w 82"/>
                  <a:gd name="T35" fmla="*/ 50 h 83"/>
                  <a:gd name="T36" fmla="*/ 2 w 82"/>
                  <a:gd name="T37" fmla="*/ 57 h 83"/>
                  <a:gd name="T38" fmla="*/ 6 w 82"/>
                  <a:gd name="T39" fmla="*/ 64 h 83"/>
                  <a:gd name="T40" fmla="*/ 11 w 82"/>
                  <a:gd name="T41" fmla="*/ 71 h 83"/>
                  <a:gd name="T42" fmla="*/ 18 w 82"/>
                  <a:gd name="T43" fmla="*/ 76 h 83"/>
                  <a:gd name="T44" fmla="*/ 25 w 82"/>
                  <a:gd name="T45" fmla="*/ 80 h 83"/>
                  <a:gd name="T46" fmla="*/ 32 w 82"/>
                  <a:gd name="T47" fmla="*/ 83 h 83"/>
                  <a:gd name="T48" fmla="*/ 41 w 82"/>
                  <a:gd name="T49" fmla="*/ 83 h 83"/>
                  <a:gd name="T50" fmla="*/ 50 w 82"/>
                  <a:gd name="T51" fmla="*/ 83 h 83"/>
                  <a:gd name="T52" fmla="*/ 57 w 82"/>
                  <a:gd name="T53" fmla="*/ 80 h 83"/>
                  <a:gd name="T54" fmla="*/ 64 w 82"/>
                  <a:gd name="T55" fmla="*/ 76 h 83"/>
                  <a:gd name="T56" fmla="*/ 71 w 82"/>
                  <a:gd name="T57" fmla="*/ 71 h 83"/>
                  <a:gd name="T58" fmla="*/ 75 w 82"/>
                  <a:gd name="T59" fmla="*/ 64 h 83"/>
                  <a:gd name="T60" fmla="*/ 80 w 82"/>
                  <a:gd name="T61" fmla="*/ 57 h 83"/>
                  <a:gd name="T62" fmla="*/ 82 w 82"/>
                  <a:gd name="T63" fmla="*/ 50 h 83"/>
                  <a:gd name="T64" fmla="*/ 82 w 82"/>
                  <a:gd name="T65" fmla="*/ 41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83"/>
                  <a:gd name="T101" fmla="*/ 82 w 82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5" y="18"/>
                    </a:lnTo>
                    <a:lnTo>
                      <a:pt x="71" y="12"/>
                    </a:lnTo>
                    <a:lnTo>
                      <a:pt x="64" y="7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25" y="2"/>
                    </a:lnTo>
                    <a:lnTo>
                      <a:pt x="18" y="7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1"/>
                    </a:lnTo>
                    <a:lnTo>
                      <a:pt x="18" y="76"/>
                    </a:lnTo>
                    <a:lnTo>
                      <a:pt x="25" y="80"/>
                    </a:lnTo>
                    <a:lnTo>
                      <a:pt x="32" y="83"/>
                    </a:lnTo>
                    <a:lnTo>
                      <a:pt x="41" y="83"/>
                    </a:lnTo>
                    <a:lnTo>
                      <a:pt x="50" y="83"/>
                    </a:lnTo>
                    <a:lnTo>
                      <a:pt x="57" y="80"/>
                    </a:lnTo>
                    <a:lnTo>
                      <a:pt x="64" y="76"/>
                    </a:lnTo>
                    <a:lnTo>
                      <a:pt x="71" y="71"/>
                    </a:lnTo>
                    <a:lnTo>
                      <a:pt x="75" y="64"/>
                    </a:lnTo>
                    <a:lnTo>
                      <a:pt x="80" y="57"/>
                    </a:lnTo>
                    <a:lnTo>
                      <a:pt x="82" y="50"/>
                    </a:lnTo>
                    <a:lnTo>
                      <a:pt x="82" y="4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03" name="Freeform 191"/>
              <p:cNvSpPr>
                <a:spLocks/>
              </p:cNvSpPr>
              <p:nvPr/>
            </p:nvSpPr>
            <p:spPr bwMode="auto">
              <a:xfrm>
                <a:off x="698" y="3065"/>
                <a:ext cx="85" cy="85"/>
              </a:xfrm>
              <a:custGeom>
                <a:avLst/>
                <a:gdLst>
                  <a:gd name="T0" fmla="*/ 85 w 85"/>
                  <a:gd name="T1" fmla="*/ 42 h 85"/>
                  <a:gd name="T2" fmla="*/ 82 w 85"/>
                  <a:gd name="T3" fmla="*/ 35 h 85"/>
                  <a:gd name="T4" fmla="*/ 80 w 85"/>
                  <a:gd name="T5" fmla="*/ 26 h 85"/>
                  <a:gd name="T6" fmla="*/ 75 w 85"/>
                  <a:gd name="T7" fmla="*/ 19 h 85"/>
                  <a:gd name="T8" fmla="*/ 71 w 85"/>
                  <a:gd name="T9" fmla="*/ 12 h 85"/>
                  <a:gd name="T10" fmla="*/ 66 w 85"/>
                  <a:gd name="T11" fmla="*/ 7 h 85"/>
                  <a:gd name="T12" fmla="*/ 57 w 85"/>
                  <a:gd name="T13" fmla="*/ 5 h 85"/>
                  <a:gd name="T14" fmla="*/ 50 w 85"/>
                  <a:gd name="T15" fmla="*/ 3 h 85"/>
                  <a:gd name="T16" fmla="*/ 41 w 85"/>
                  <a:gd name="T17" fmla="*/ 0 h 85"/>
                  <a:gd name="T18" fmla="*/ 34 w 85"/>
                  <a:gd name="T19" fmla="*/ 3 h 85"/>
                  <a:gd name="T20" fmla="*/ 25 w 85"/>
                  <a:gd name="T21" fmla="*/ 5 h 85"/>
                  <a:gd name="T22" fmla="*/ 18 w 85"/>
                  <a:gd name="T23" fmla="*/ 7 h 85"/>
                  <a:gd name="T24" fmla="*/ 11 w 85"/>
                  <a:gd name="T25" fmla="*/ 12 h 85"/>
                  <a:gd name="T26" fmla="*/ 7 w 85"/>
                  <a:gd name="T27" fmla="*/ 19 h 85"/>
                  <a:gd name="T28" fmla="*/ 2 w 85"/>
                  <a:gd name="T29" fmla="*/ 26 h 85"/>
                  <a:gd name="T30" fmla="*/ 0 w 85"/>
                  <a:gd name="T31" fmla="*/ 35 h 85"/>
                  <a:gd name="T32" fmla="*/ 0 w 85"/>
                  <a:gd name="T33" fmla="*/ 42 h 85"/>
                  <a:gd name="T34" fmla="*/ 0 w 85"/>
                  <a:gd name="T35" fmla="*/ 51 h 85"/>
                  <a:gd name="T36" fmla="*/ 2 w 85"/>
                  <a:gd name="T37" fmla="*/ 60 h 85"/>
                  <a:gd name="T38" fmla="*/ 7 w 85"/>
                  <a:gd name="T39" fmla="*/ 67 h 85"/>
                  <a:gd name="T40" fmla="*/ 11 w 85"/>
                  <a:gd name="T41" fmla="*/ 72 h 85"/>
                  <a:gd name="T42" fmla="*/ 18 w 85"/>
                  <a:gd name="T43" fmla="*/ 78 h 85"/>
                  <a:gd name="T44" fmla="*/ 25 w 85"/>
                  <a:gd name="T45" fmla="*/ 81 h 85"/>
                  <a:gd name="T46" fmla="*/ 34 w 85"/>
                  <a:gd name="T47" fmla="*/ 83 h 85"/>
                  <a:gd name="T48" fmla="*/ 41 w 85"/>
                  <a:gd name="T49" fmla="*/ 85 h 85"/>
                  <a:gd name="T50" fmla="*/ 50 w 85"/>
                  <a:gd name="T51" fmla="*/ 83 h 85"/>
                  <a:gd name="T52" fmla="*/ 57 w 85"/>
                  <a:gd name="T53" fmla="*/ 81 h 85"/>
                  <a:gd name="T54" fmla="*/ 66 w 85"/>
                  <a:gd name="T55" fmla="*/ 78 h 85"/>
                  <a:gd name="T56" fmla="*/ 71 w 85"/>
                  <a:gd name="T57" fmla="*/ 72 h 85"/>
                  <a:gd name="T58" fmla="*/ 75 w 85"/>
                  <a:gd name="T59" fmla="*/ 67 h 85"/>
                  <a:gd name="T60" fmla="*/ 80 w 85"/>
                  <a:gd name="T61" fmla="*/ 60 h 85"/>
                  <a:gd name="T62" fmla="*/ 82 w 85"/>
                  <a:gd name="T63" fmla="*/ 51 h 85"/>
                  <a:gd name="T64" fmla="*/ 85 w 85"/>
                  <a:gd name="T65" fmla="*/ 42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5"/>
                  <a:gd name="T101" fmla="*/ 85 w 85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5">
                    <a:moveTo>
                      <a:pt x="85" y="42"/>
                    </a:moveTo>
                    <a:lnTo>
                      <a:pt x="82" y="35"/>
                    </a:lnTo>
                    <a:lnTo>
                      <a:pt x="80" y="26"/>
                    </a:lnTo>
                    <a:lnTo>
                      <a:pt x="75" y="19"/>
                    </a:lnTo>
                    <a:lnTo>
                      <a:pt x="71" y="12"/>
                    </a:lnTo>
                    <a:lnTo>
                      <a:pt x="66" y="7"/>
                    </a:lnTo>
                    <a:lnTo>
                      <a:pt x="57" y="5"/>
                    </a:lnTo>
                    <a:lnTo>
                      <a:pt x="50" y="3"/>
                    </a:lnTo>
                    <a:lnTo>
                      <a:pt x="41" y="0"/>
                    </a:lnTo>
                    <a:lnTo>
                      <a:pt x="34" y="3"/>
                    </a:lnTo>
                    <a:lnTo>
                      <a:pt x="25" y="5"/>
                    </a:lnTo>
                    <a:lnTo>
                      <a:pt x="18" y="7"/>
                    </a:lnTo>
                    <a:lnTo>
                      <a:pt x="11" y="12"/>
                    </a:lnTo>
                    <a:lnTo>
                      <a:pt x="7" y="19"/>
                    </a:lnTo>
                    <a:lnTo>
                      <a:pt x="2" y="26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0" y="51"/>
                    </a:lnTo>
                    <a:lnTo>
                      <a:pt x="2" y="60"/>
                    </a:lnTo>
                    <a:lnTo>
                      <a:pt x="7" y="67"/>
                    </a:lnTo>
                    <a:lnTo>
                      <a:pt x="11" y="72"/>
                    </a:lnTo>
                    <a:lnTo>
                      <a:pt x="18" y="78"/>
                    </a:lnTo>
                    <a:lnTo>
                      <a:pt x="25" y="81"/>
                    </a:lnTo>
                    <a:lnTo>
                      <a:pt x="34" y="83"/>
                    </a:lnTo>
                    <a:lnTo>
                      <a:pt x="41" y="85"/>
                    </a:lnTo>
                    <a:lnTo>
                      <a:pt x="50" y="83"/>
                    </a:lnTo>
                    <a:lnTo>
                      <a:pt x="57" y="81"/>
                    </a:lnTo>
                    <a:lnTo>
                      <a:pt x="66" y="78"/>
                    </a:lnTo>
                    <a:lnTo>
                      <a:pt x="71" y="72"/>
                    </a:lnTo>
                    <a:lnTo>
                      <a:pt x="75" y="67"/>
                    </a:lnTo>
                    <a:lnTo>
                      <a:pt x="80" y="60"/>
                    </a:lnTo>
                    <a:lnTo>
                      <a:pt x="82" y="51"/>
                    </a:lnTo>
                    <a:lnTo>
                      <a:pt x="85" y="4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04" name="Freeform 192"/>
              <p:cNvSpPr>
                <a:spLocks/>
              </p:cNvSpPr>
              <p:nvPr/>
            </p:nvSpPr>
            <p:spPr bwMode="auto">
              <a:xfrm>
                <a:off x="755" y="3176"/>
                <a:ext cx="85" cy="82"/>
              </a:xfrm>
              <a:custGeom>
                <a:avLst/>
                <a:gdLst>
                  <a:gd name="T0" fmla="*/ 85 w 85"/>
                  <a:gd name="T1" fmla="*/ 41 h 82"/>
                  <a:gd name="T2" fmla="*/ 85 w 85"/>
                  <a:gd name="T3" fmla="*/ 32 h 82"/>
                  <a:gd name="T4" fmla="*/ 82 w 85"/>
                  <a:gd name="T5" fmla="*/ 25 h 82"/>
                  <a:gd name="T6" fmla="*/ 78 w 85"/>
                  <a:gd name="T7" fmla="*/ 18 h 82"/>
                  <a:gd name="T8" fmla="*/ 73 w 85"/>
                  <a:gd name="T9" fmla="*/ 11 h 82"/>
                  <a:gd name="T10" fmla="*/ 66 w 85"/>
                  <a:gd name="T11" fmla="*/ 6 h 82"/>
                  <a:gd name="T12" fmla="*/ 60 w 85"/>
                  <a:gd name="T13" fmla="*/ 2 h 82"/>
                  <a:gd name="T14" fmla="*/ 50 w 85"/>
                  <a:gd name="T15" fmla="*/ 0 h 82"/>
                  <a:gd name="T16" fmla="*/ 44 w 85"/>
                  <a:gd name="T17" fmla="*/ 0 h 82"/>
                  <a:gd name="T18" fmla="*/ 34 w 85"/>
                  <a:gd name="T19" fmla="*/ 0 h 82"/>
                  <a:gd name="T20" fmla="*/ 28 w 85"/>
                  <a:gd name="T21" fmla="*/ 2 h 82"/>
                  <a:gd name="T22" fmla="*/ 18 w 85"/>
                  <a:gd name="T23" fmla="*/ 6 h 82"/>
                  <a:gd name="T24" fmla="*/ 14 w 85"/>
                  <a:gd name="T25" fmla="*/ 11 h 82"/>
                  <a:gd name="T26" fmla="*/ 7 w 85"/>
                  <a:gd name="T27" fmla="*/ 18 h 82"/>
                  <a:gd name="T28" fmla="*/ 5 w 85"/>
                  <a:gd name="T29" fmla="*/ 25 h 82"/>
                  <a:gd name="T30" fmla="*/ 2 w 85"/>
                  <a:gd name="T31" fmla="*/ 32 h 82"/>
                  <a:gd name="T32" fmla="*/ 0 w 85"/>
                  <a:gd name="T33" fmla="*/ 41 h 82"/>
                  <a:gd name="T34" fmla="*/ 2 w 85"/>
                  <a:gd name="T35" fmla="*/ 50 h 82"/>
                  <a:gd name="T36" fmla="*/ 5 w 85"/>
                  <a:gd name="T37" fmla="*/ 57 h 82"/>
                  <a:gd name="T38" fmla="*/ 7 w 85"/>
                  <a:gd name="T39" fmla="*/ 64 h 82"/>
                  <a:gd name="T40" fmla="*/ 14 w 85"/>
                  <a:gd name="T41" fmla="*/ 71 h 82"/>
                  <a:gd name="T42" fmla="*/ 18 w 85"/>
                  <a:gd name="T43" fmla="*/ 75 h 82"/>
                  <a:gd name="T44" fmla="*/ 28 w 85"/>
                  <a:gd name="T45" fmla="*/ 80 h 82"/>
                  <a:gd name="T46" fmla="*/ 34 w 85"/>
                  <a:gd name="T47" fmla="*/ 82 h 82"/>
                  <a:gd name="T48" fmla="*/ 44 w 85"/>
                  <a:gd name="T49" fmla="*/ 82 h 82"/>
                  <a:gd name="T50" fmla="*/ 50 w 85"/>
                  <a:gd name="T51" fmla="*/ 82 h 82"/>
                  <a:gd name="T52" fmla="*/ 60 w 85"/>
                  <a:gd name="T53" fmla="*/ 80 h 82"/>
                  <a:gd name="T54" fmla="*/ 66 w 85"/>
                  <a:gd name="T55" fmla="*/ 75 h 82"/>
                  <a:gd name="T56" fmla="*/ 73 w 85"/>
                  <a:gd name="T57" fmla="*/ 71 h 82"/>
                  <a:gd name="T58" fmla="*/ 78 w 85"/>
                  <a:gd name="T59" fmla="*/ 64 h 82"/>
                  <a:gd name="T60" fmla="*/ 82 w 85"/>
                  <a:gd name="T61" fmla="*/ 57 h 82"/>
                  <a:gd name="T62" fmla="*/ 85 w 85"/>
                  <a:gd name="T63" fmla="*/ 50 h 82"/>
                  <a:gd name="T64" fmla="*/ 85 w 85"/>
                  <a:gd name="T65" fmla="*/ 41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2"/>
                  <a:gd name="T101" fmla="*/ 85 w 85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2">
                    <a:moveTo>
                      <a:pt x="85" y="41"/>
                    </a:moveTo>
                    <a:lnTo>
                      <a:pt x="85" y="32"/>
                    </a:lnTo>
                    <a:lnTo>
                      <a:pt x="82" y="25"/>
                    </a:lnTo>
                    <a:lnTo>
                      <a:pt x="78" y="18"/>
                    </a:lnTo>
                    <a:lnTo>
                      <a:pt x="73" y="11"/>
                    </a:lnTo>
                    <a:lnTo>
                      <a:pt x="66" y="6"/>
                    </a:lnTo>
                    <a:lnTo>
                      <a:pt x="60" y="2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8" y="2"/>
                    </a:lnTo>
                    <a:lnTo>
                      <a:pt x="18" y="6"/>
                    </a:lnTo>
                    <a:lnTo>
                      <a:pt x="14" y="11"/>
                    </a:lnTo>
                    <a:lnTo>
                      <a:pt x="7" y="18"/>
                    </a:lnTo>
                    <a:lnTo>
                      <a:pt x="5" y="25"/>
                    </a:lnTo>
                    <a:lnTo>
                      <a:pt x="2" y="32"/>
                    </a:lnTo>
                    <a:lnTo>
                      <a:pt x="0" y="41"/>
                    </a:lnTo>
                    <a:lnTo>
                      <a:pt x="2" y="50"/>
                    </a:lnTo>
                    <a:lnTo>
                      <a:pt x="5" y="57"/>
                    </a:lnTo>
                    <a:lnTo>
                      <a:pt x="7" y="64"/>
                    </a:lnTo>
                    <a:lnTo>
                      <a:pt x="14" y="71"/>
                    </a:lnTo>
                    <a:lnTo>
                      <a:pt x="18" y="75"/>
                    </a:lnTo>
                    <a:lnTo>
                      <a:pt x="28" y="80"/>
                    </a:lnTo>
                    <a:lnTo>
                      <a:pt x="34" y="82"/>
                    </a:lnTo>
                    <a:lnTo>
                      <a:pt x="44" y="82"/>
                    </a:lnTo>
                    <a:lnTo>
                      <a:pt x="50" y="82"/>
                    </a:lnTo>
                    <a:lnTo>
                      <a:pt x="60" y="80"/>
                    </a:lnTo>
                    <a:lnTo>
                      <a:pt x="66" y="75"/>
                    </a:lnTo>
                    <a:lnTo>
                      <a:pt x="73" y="71"/>
                    </a:lnTo>
                    <a:lnTo>
                      <a:pt x="78" y="64"/>
                    </a:lnTo>
                    <a:lnTo>
                      <a:pt x="82" y="57"/>
                    </a:lnTo>
                    <a:lnTo>
                      <a:pt x="85" y="50"/>
                    </a:lnTo>
                    <a:lnTo>
                      <a:pt x="85" y="4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05" name="Freeform 193"/>
              <p:cNvSpPr>
                <a:spLocks/>
              </p:cNvSpPr>
              <p:nvPr/>
            </p:nvSpPr>
            <p:spPr bwMode="auto">
              <a:xfrm>
                <a:off x="661" y="3233"/>
                <a:ext cx="85" cy="85"/>
              </a:xfrm>
              <a:custGeom>
                <a:avLst/>
                <a:gdLst>
                  <a:gd name="T0" fmla="*/ 85 w 85"/>
                  <a:gd name="T1" fmla="*/ 41 h 85"/>
                  <a:gd name="T2" fmla="*/ 85 w 85"/>
                  <a:gd name="T3" fmla="*/ 34 h 85"/>
                  <a:gd name="T4" fmla="*/ 80 w 85"/>
                  <a:gd name="T5" fmla="*/ 25 h 85"/>
                  <a:gd name="T6" fmla="*/ 78 w 85"/>
                  <a:gd name="T7" fmla="*/ 18 h 85"/>
                  <a:gd name="T8" fmla="*/ 71 w 85"/>
                  <a:gd name="T9" fmla="*/ 11 h 85"/>
                  <a:gd name="T10" fmla="*/ 67 w 85"/>
                  <a:gd name="T11" fmla="*/ 7 h 85"/>
                  <a:gd name="T12" fmla="*/ 60 w 85"/>
                  <a:gd name="T13" fmla="*/ 2 h 85"/>
                  <a:gd name="T14" fmla="*/ 51 w 85"/>
                  <a:gd name="T15" fmla="*/ 0 h 85"/>
                  <a:gd name="T16" fmla="*/ 41 w 85"/>
                  <a:gd name="T17" fmla="*/ 0 h 85"/>
                  <a:gd name="T18" fmla="*/ 35 w 85"/>
                  <a:gd name="T19" fmla="*/ 0 h 85"/>
                  <a:gd name="T20" fmla="*/ 25 w 85"/>
                  <a:gd name="T21" fmla="*/ 2 h 85"/>
                  <a:gd name="T22" fmla="*/ 19 w 85"/>
                  <a:gd name="T23" fmla="*/ 7 h 85"/>
                  <a:gd name="T24" fmla="*/ 12 w 85"/>
                  <a:gd name="T25" fmla="*/ 11 h 85"/>
                  <a:gd name="T26" fmla="*/ 7 w 85"/>
                  <a:gd name="T27" fmla="*/ 18 h 85"/>
                  <a:gd name="T28" fmla="*/ 3 w 85"/>
                  <a:gd name="T29" fmla="*/ 25 h 85"/>
                  <a:gd name="T30" fmla="*/ 0 w 85"/>
                  <a:gd name="T31" fmla="*/ 34 h 85"/>
                  <a:gd name="T32" fmla="*/ 0 w 85"/>
                  <a:gd name="T33" fmla="*/ 41 h 85"/>
                  <a:gd name="T34" fmla="*/ 0 w 85"/>
                  <a:gd name="T35" fmla="*/ 50 h 85"/>
                  <a:gd name="T36" fmla="*/ 3 w 85"/>
                  <a:gd name="T37" fmla="*/ 59 h 85"/>
                  <a:gd name="T38" fmla="*/ 7 w 85"/>
                  <a:gd name="T39" fmla="*/ 66 h 85"/>
                  <a:gd name="T40" fmla="*/ 12 w 85"/>
                  <a:gd name="T41" fmla="*/ 71 h 85"/>
                  <a:gd name="T42" fmla="*/ 19 w 85"/>
                  <a:gd name="T43" fmla="*/ 78 h 85"/>
                  <a:gd name="T44" fmla="*/ 25 w 85"/>
                  <a:gd name="T45" fmla="*/ 80 h 85"/>
                  <a:gd name="T46" fmla="*/ 35 w 85"/>
                  <a:gd name="T47" fmla="*/ 82 h 85"/>
                  <a:gd name="T48" fmla="*/ 41 w 85"/>
                  <a:gd name="T49" fmla="*/ 85 h 85"/>
                  <a:gd name="T50" fmla="*/ 51 w 85"/>
                  <a:gd name="T51" fmla="*/ 82 h 85"/>
                  <a:gd name="T52" fmla="*/ 60 w 85"/>
                  <a:gd name="T53" fmla="*/ 80 h 85"/>
                  <a:gd name="T54" fmla="*/ 67 w 85"/>
                  <a:gd name="T55" fmla="*/ 78 h 85"/>
                  <a:gd name="T56" fmla="*/ 71 w 85"/>
                  <a:gd name="T57" fmla="*/ 71 h 85"/>
                  <a:gd name="T58" fmla="*/ 78 w 85"/>
                  <a:gd name="T59" fmla="*/ 66 h 85"/>
                  <a:gd name="T60" fmla="*/ 80 w 85"/>
                  <a:gd name="T61" fmla="*/ 59 h 85"/>
                  <a:gd name="T62" fmla="*/ 85 w 85"/>
                  <a:gd name="T63" fmla="*/ 50 h 85"/>
                  <a:gd name="T64" fmla="*/ 85 w 85"/>
                  <a:gd name="T65" fmla="*/ 41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5"/>
                  <a:gd name="T101" fmla="*/ 85 w 85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5">
                    <a:moveTo>
                      <a:pt x="85" y="41"/>
                    </a:moveTo>
                    <a:lnTo>
                      <a:pt x="85" y="34"/>
                    </a:lnTo>
                    <a:lnTo>
                      <a:pt x="80" y="25"/>
                    </a:lnTo>
                    <a:lnTo>
                      <a:pt x="78" y="18"/>
                    </a:lnTo>
                    <a:lnTo>
                      <a:pt x="71" y="11"/>
                    </a:lnTo>
                    <a:lnTo>
                      <a:pt x="67" y="7"/>
                    </a:lnTo>
                    <a:lnTo>
                      <a:pt x="60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9" y="7"/>
                    </a:lnTo>
                    <a:lnTo>
                      <a:pt x="12" y="11"/>
                    </a:lnTo>
                    <a:lnTo>
                      <a:pt x="7" y="18"/>
                    </a:lnTo>
                    <a:lnTo>
                      <a:pt x="3" y="25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3" y="59"/>
                    </a:lnTo>
                    <a:lnTo>
                      <a:pt x="7" y="66"/>
                    </a:lnTo>
                    <a:lnTo>
                      <a:pt x="12" y="71"/>
                    </a:lnTo>
                    <a:lnTo>
                      <a:pt x="19" y="78"/>
                    </a:lnTo>
                    <a:lnTo>
                      <a:pt x="25" y="80"/>
                    </a:lnTo>
                    <a:lnTo>
                      <a:pt x="35" y="82"/>
                    </a:lnTo>
                    <a:lnTo>
                      <a:pt x="41" y="85"/>
                    </a:lnTo>
                    <a:lnTo>
                      <a:pt x="51" y="82"/>
                    </a:lnTo>
                    <a:lnTo>
                      <a:pt x="60" y="80"/>
                    </a:lnTo>
                    <a:lnTo>
                      <a:pt x="67" y="78"/>
                    </a:lnTo>
                    <a:lnTo>
                      <a:pt x="71" y="71"/>
                    </a:lnTo>
                    <a:lnTo>
                      <a:pt x="78" y="66"/>
                    </a:lnTo>
                    <a:lnTo>
                      <a:pt x="80" y="59"/>
                    </a:lnTo>
                    <a:lnTo>
                      <a:pt x="85" y="50"/>
                    </a:lnTo>
                    <a:lnTo>
                      <a:pt x="85" y="4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06" name="Freeform 194"/>
              <p:cNvSpPr>
                <a:spLocks/>
              </p:cNvSpPr>
              <p:nvPr/>
            </p:nvSpPr>
            <p:spPr bwMode="auto">
              <a:xfrm>
                <a:off x="712" y="3421"/>
                <a:ext cx="84" cy="85"/>
              </a:xfrm>
              <a:custGeom>
                <a:avLst/>
                <a:gdLst>
                  <a:gd name="T0" fmla="*/ 84 w 84"/>
                  <a:gd name="T1" fmla="*/ 43 h 85"/>
                  <a:gd name="T2" fmla="*/ 84 w 84"/>
                  <a:gd name="T3" fmla="*/ 34 h 85"/>
                  <a:gd name="T4" fmla="*/ 82 w 84"/>
                  <a:gd name="T5" fmla="*/ 25 h 85"/>
                  <a:gd name="T6" fmla="*/ 77 w 84"/>
                  <a:gd name="T7" fmla="*/ 18 h 85"/>
                  <a:gd name="T8" fmla="*/ 73 w 84"/>
                  <a:gd name="T9" fmla="*/ 14 h 85"/>
                  <a:gd name="T10" fmla="*/ 66 w 84"/>
                  <a:gd name="T11" fmla="*/ 7 h 85"/>
                  <a:gd name="T12" fmla="*/ 59 w 84"/>
                  <a:gd name="T13" fmla="*/ 4 h 85"/>
                  <a:gd name="T14" fmla="*/ 50 w 84"/>
                  <a:gd name="T15" fmla="*/ 2 h 85"/>
                  <a:gd name="T16" fmla="*/ 43 w 84"/>
                  <a:gd name="T17" fmla="*/ 0 h 85"/>
                  <a:gd name="T18" fmla="*/ 34 w 84"/>
                  <a:gd name="T19" fmla="*/ 2 h 85"/>
                  <a:gd name="T20" fmla="*/ 25 w 84"/>
                  <a:gd name="T21" fmla="*/ 4 h 85"/>
                  <a:gd name="T22" fmla="*/ 18 w 84"/>
                  <a:gd name="T23" fmla="*/ 7 h 85"/>
                  <a:gd name="T24" fmla="*/ 13 w 84"/>
                  <a:gd name="T25" fmla="*/ 14 h 85"/>
                  <a:gd name="T26" fmla="*/ 6 w 84"/>
                  <a:gd name="T27" fmla="*/ 18 h 85"/>
                  <a:gd name="T28" fmla="*/ 4 w 84"/>
                  <a:gd name="T29" fmla="*/ 25 h 85"/>
                  <a:gd name="T30" fmla="*/ 2 w 84"/>
                  <a:gd name="T31" fmla="*/ 34 h 85"/>
                  <a:gd name="T32" fmla="*/ 0 w 84"/>
                  <a:gd name="T33" fmla="*/ 43 h 85"/>
                  <a:gd name="T34" fmla="*/ 2 w 84"/>
                  <a:gd name="T35" fmla="*/ 50 h 85"/>
                  <a:gd name="T36" fmla="*/ 4 w 84"/>
                  <a:gd name="T37" fmla="*/ 59 h 85"/>
                  <a:gd name="T38" fmla="*/ 6 w 84"/>
                  <a:gd name="T39" fmla="*/ 66 h 85"/>
                  <a:gd name="T40" fmla="*/ 13 w 84"/>
                  <a:gd name="T41" fmla="*/ 73 h 85"/>
                  <a:gd name="T42" fmla="*/ 18 w 84"/>
                  <a:gd name="T43" fmla="*/ 78 h 85"/>
                  <a:gd name="T44" fmla="*/ 25 w 84"/>
                  <a:gd name="T45" fmla="*/ 82 h 85"/>
                  <a:gd name="T46" fmla="*/ 34 w 84"/>
                  <a:gd name="T47" fmla="*/ 85 h 85"/>
                  <a:gd name="T48" fmla="*/ 43 w 84"/>
                  <a:gd name="T49" fmla="*/ 85 h 85"/>
                  <a:gd name="T50" fmla="*/ 50 w 84"/>
                  <a:gd name="T51" fmla="*/ 85 h 85"/>
                  <a:gd name="T52" fmla="*/ 59 w 84"/>
                  <a:gd name="T53" fmla="*/ 82 h 85"/>
                  <a:gd name="T54" fmla="*/ 66 w 84"/>
                  <a:gd name="T55" fmla="*/ 78 h 85"/>
                  <a:gd name="T56" fmla="*/ 73 w 84"/>
                  <a:gd name="T57" fmla="*/ 73 h 85"/>
                  <a:gd name="T58" fmla="*/ 77 w 84"/>
                  <a:gd name="T59" fmla="*/ 66 h 85"/>
                  <a:gd name="T60" fmla="*/ 82 w 84"/>
                  <a:gd name="T61" fmla="*/ 59 h 85"/>
                  <a:gd name="T62" fmla="*/ 84 w 84"/>
                  <a:gd name="T63" fmla="*/ 50 h 85"/>
                  <a:gd name="T64" fmla="*/ 84 w 84"/>
                  <a:gd name="T65" fmla="*/ 43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5"/>
                  <a:gd name="T101" fmla="*/ 84 w 84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5">
                    <a:moveTo>
                      <a:pt x="84" y="43"/>
                    </a:moveTo>
                    <a:lnTo>
                      <a:pt x="84" y="34"/>
                    </a:lnTo>
                    <a:lnTo>
                      <a:pt x="82" y="25"/>
                    </a:lnTo>
                    <a:lnTo>
                      <a:pt x="77" y="18"/>
                    </a:lnTo>
                    <a:lnTo>
                      <a:pt x="73" y="14"/>
                    </a:lnTo>
                    <a:lnTo>
                      <a:pt x="66" y="7"/>
                    </a:lnTo>
                    <a:lnTo>
                      <a:pt x="59" y="4"/>
                    </a:lnTo>
                    <a:lnTo>
                      <a:pt x="50" y="2"/>
                    </a:lnTo>
                    <a:lnTo>
                      <a:pt x="43" y="0"/>
                    </a:lnTo>
                    <a:lnTo>
                      <a:pt x="34" y="2"/>
                    </a:lnTo>
                    <a:lnTo>
                      <a:pt x="25" y="4"/>
                    </a:lnTo>
                    <a:lnTo>
                      <a:pt x="18" y="7"/>
                    </a:lnTo>
                    <a:lnTo>
                      <a:pt x="13" y="14"/>
                    </a:lnTo>
                    <a:lnTo>
                      <a:pt x="6" y="18"/>
                    </a:lnTo>
                    <a:lnTo>
                      <a:pt x="4" y="25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0"/>
                    </a:lnTo>
                    <a:lnTo>
                      <a:pt x="4" y="59"/>
                    </a:lnTo>
                    <a:lnTo>
                      <a:pt x="6" y="66"/>
                    </a:lnTo>
                    <a:lnTo>
                      <a:pt x="13" y="73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4" y="85"/>
                    </a:lnTo>
                    <a:lnTo>
                      <a:pt x="43" y="85"/>
                    </a:lnTo>
                    <a:lnTo>
                      <a:pt x="50" y="85"/>
                    </a:lnTo>
                    <a:lnTo>
                      <a:pt x="59" y="82"/>
                    </a:lnTo>
                    <a:lnTo>
                      <a:pt x="66" y="78"/>
                    </a:lnTo>
                    <a:lnTo>
                      <a:pt x="73" y="73"/>
                    </a:lnTo>
                    <a:lnTo>
                      <a:pt x="77" y="66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07" name="Freeform 195"/>
              <p:cNvSpPr>
                <a:spLocks/>
              </p:cNvSpPr>
              <p:nvPr/>
            </p:nvSpPr>
            <p:spPr bwMode="auto">
              <a:xfrm>
                <a:off x="705" y="2318"/>
                <a:ext cx="84" cy="85"/>
              </a:xfrm>
              <a:custGeom>
                <a:avLst/>
                <a:gdLst>
                  <a:gd name="T0" fmla="*/ 84 w 84"/>
                  <a:gd name="T1" fmla="*/ 41 h 85"/>
                  <a:gd name="T2" fmla="*/ 84 w 84"/>
                  <a:gd name="T3" fmla="*/ 34 h 85"/>
                  <a:gd name="T4" fmla="*/ 80 w 84"/>
                  <a:gd name="T5" fmla="*/ 25 h 85"/>
                  <a:gd name="T6" fmla="*/ 78 w 84"/>
                  <a:gd name="T7" fmla="*/ 18 h 85"/>
                  <a:gd name="T8" fmla="*/ 73 w 84"/>
                  <a:gd name="T9" fmla="*/ 12 h 85"/>
                  <a:gd name="T10" fmla="*/ 66 w 84"/>
                  <a:gd name="T11" fmla="*/ 7 h 85"/>
                  <a:gd name="T12" fmla="*/ 59 w 84"/>
                  <a:gd name="T13" fmla="*/ 2 h 85"/>
                  <a:gd name="T14" fmla="*/ 50 w 84"/>
                  <a:gd name="T15" fmla="*/ 0 h 85"/>
                  <a:gd name="T16" fmla="*/ 43 w 84"/>
                  <a:gd name="T17" fmla="*/ 0 h 85"/>
                  <a:gd name="T18" fmla="*/ 34 w 84"/>
                  <a:gd name="T19" fmla="*/ 0 h 85"/>
                  <a:gd name="T20" fmla="*/ 25 w 84"/>
                  <a:gd name="T21" fmla="*/ 2 h 85"/>
                  <a:gd name="T22" fmla="*/ 18 w 84"/>
                  <a:gd name="T23" fmla="*/ 7 h 85"/>
                  <a:gd name="T24" fmla="*/ 11 w 84"/>
                  <a:gd name="T25" fmla="*/ 12 h 85"/>
                  <a:gd name="T26" fmla="*/ 7 w 84"/>
                  <a:gd name="T27" fmla="*/ 18 h 85"/>
                  <a:gd name="T28" fmla="*/ 2 w 84"/>
                  <a:gd name="T29" fmla="*/ 25 h 85"/>
                  <a:gd name="T30" fmla="*/ 0 w 84"/>
                  <a:gd name="T31" fmla="*/ 34 h 85"/>
                  <a:gd name="T32" fmla="*/ 0 w 84"/>
                  <a:gd name="T33" fmla="*/ 41 h 85"/>
                  <a:gd name="T34" fmla="*/ 0 w 84"/>
                  <a:gd name="T35" fmla="*/ 51 h 85"/>
                  <a:gd name="T36" fmla="*/ 2 w 84"/>
                  <a:gd name="T37" fmla="*/ 57 h 85"/>
                  <a:gd name="T38" fmla="*/ 7 w 84"/>
                  <a:gd name="T39" fmla="*/ 67 h 85"/>
                  <a:gd name="T40" fmla="*/ 11 w 84"/>
                  <a:gd name="T41" fmla="*/ 71 h 85"/>
                  <a:gd name="T42" fmla="*/ 18 w 84"/>
                  <a:gd name="T43" fmla="*/ 76 h 85"/>
                  <a:gd name="T44" fmla="*/ 25 w 84"/>
                  <a:gd name="T45" fmla="*/ 80 h 85"/>
                  <a:gd name="T46" fmla="*/ 34 w 84"/>
                  <a:gd name="T47" fmla="*/ 83 h 85"/>
                  <a:gd name="T48" fmla="*/ 43 w 84"/>
                  <a:gd name="T49" fmla="*/ 85 h 85"/>
                  <a:gd name="T50" fmla="*/ 50 w 84"/>
                  <a:gd name="T51" fmla="*/ 83 h 85"/>
                  <a:gd name="T52" fmla="*/ 59 w 84"/>
                  <a:gd name="T53" fmla="*/ 80 h 85"/>
                  <a:gd name="T54" fmla="*/ 66 w 84"/>
                  <a:gd name="T55" fmla="*/ 76 h 85"/>
                  <a:gd name="T56" fmla="*/ 73 w 84"/>
                  <a:gd name="T57" fmla="*/ 71 h 85"/>
                  <a:gd name="T58" fmla="*/ 78 w 84"/>
                  <a:gd name="T59" fmla="*/ 67 h 85"/>
                  <a:gd name="T60" fmla="*/ 80 w 84"/>
                  <a:gd name="T61" fmla="*/ 57 h 85"/>
                  <a:gd name="T62" fmla="*/ 84 w 84"/>
                  <a:gd name="T63" fmla="*/ 51 h 85"/>
                  <a:gd name="T64" fmla="*/ 84 w 84"/>
                  <a:gd name="T65" fmla="*/ 41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5"/>
                  <a:gd name="T101" fmla="*/ 84 w 84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5">
                    <a:moveTo>
                      <a:pt x="84" y="41"/>
                    </a:moveTo>
                    <a:lnTo>
                      <a:pt x="84" y="34"/>
                    </a:lnTo>
                    <a:lnTo>
                      <a:pt x="80" y="25"/>
                    </a:lnTo>
                    <a:lnTo>
                      <a:pt x="78" y="18"/>
                    </a:lnTo>
                    <a:lnTo>
                      <a:pt x="73" y="12"/>
                    </a:lnTo>
                    <a:lnTo>
                      <a:pt x="66" y="7"/>
                    </a:lnTo>
                    <a:lnTo>
                      <a:pt x="59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34" y="0"/>
                    </a:lnTo>
                    <a:lnTo>
                      <a:pt x="25" y="2"/>
                    </a:lnTo>
                    <a:lnTo>
                      <a:pt x="18" y="7"/>
                    </a:lnTo>
                    <a:lnTo>
                      <a:pt x="11" y="12"/>
                    </a:lnTo>
                    <a:lnTo>
                      <a:pt x="7" y="18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0" y="51"/>
                    </a:lnTo>
                    <a:lnTo>
                      <a:pt x="2" y="57"/>
                    </a:lnTo>
                    <a:lnTo>
                      <a:pt x="7" y="67"/>
                    </a:lnTo>
                    <a:lnTo>
                      <a:pt x="11" y="71"/>
                    </a:lnTo>
                    <a:lnTo>
                      <a:pt x="18" y="76"/>
                    </a:lnTo>
                    <a:lnTo>
                      <a:pt x="25" y="80"/>
                    </a:lnTo>
                    <a:lnTo>
                      <a:pt x="34" y="83"/>
                    </a:lnTo>
                    <a:lnTo>
                      <a:pt x="43" y="85"/>
                    </a:lnTo>
                    <a:lnTo>
                      <a:pt x="50" y="83"/>
                    </a:lnTo>
                    <a:lnTo>
                      <a:pt x="59" y="80"/>
                    </a:lnTo>
                    <a:lnTo>
                      <a:pt x="66" y="76"/>
                    </a:lnTo>
                    <a:lnTo>
                      <a:pt x="73" y="71"/>
                    </a:lnTo>
                    <a:lnTo>
                      <a:pt x="78" y="67"/>
                    </a:lnTo>
                    <a:lnTo>
                      <a:pt x="80" y="57"/>
                    </a:lnTo>
                    <a:lnTo>
                      <a:pt x="84" y="51"/>
                    </a:lnTo>
                    <a:lnTo>
                      <a:pt x="84" y="4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08" name="Freeform 196"/>
              <p:cNvSpPr>
                <a:spLocks/>
              </p:cNvSpPr>
              <p:nvPr/>
            </p:nvSpPr>
            <p:spPr bwMode="auto">
              <a:xfrm>
                <a:off x="792" y="2121"/>
                <a:ext cx="84" cy="85"/>
              </a:xfrm>
              <a:custGeom>
                <a:avLst/>
                <a:gdLst>
                  <a:gd name="T0" fmla="*/ 84 w 84"/>
                  <a:gd name="T1" fmla="*/ 44 h 85"/>
                  <a:gd name="T2" fmla="*/ 84 w 84"/>
                  <a:gd name="T3" fmla="*/ 34 h 85"/>
                  <a:gd name="T4" fmla="*/ 82 w 84"/>
                  <a:gd name="T5" fmla="*/ 27 h 85"/>
                  <a:gd name="T6" fmla="*/ 77 w 84"/>
                  <a:gd name="T7" fmla="*/ 18 h 85"/>
                  <a:gd name="T8" fmla="*/ 73 w 84"/>
                  <a:gd name="T9" fmla="*/ 14 h 85"/>
                  <a:gd name="T10" fmla="*/ 66 w 84"/>
                  <a:gd name="T11" fmla="*/ 7 h 85"/>
                  <a:gd name="T12" fmla="*/ 59 w 84"/>
                  <a:gd name="T13" fmla="*/ 5 h 85"/>
                  <a:gd name="T14" fmla="*/ 50 w 84"/>
                  <a:gd name="T15" fmla="*/ 2 h 85"/>
                  <a:gd name="T16" fmla="*/ 41 w 84"/>
                  <a:gd name="T17" fmla="*/ 0 h 85"/>
                  <a:gd name="T18" fmla="*/ 34 w 84"/>
                  <a:gd name="T19" fmla="*/ 2 h 85"/>
                  <a:gd name="T20" fmla="*/ 25 w 84"/>
                  <a:gd name="T21" fmla="*/ 5 h 85"/>
                  <a:gd name="T22" fmla="*/ 18 w 84"/>
                  <a:gd name="T23" fmla="*/ 7 h 85"/>
                  <a:gd name="T24" fmla="*/ 11 w 84"/>
                  <a:gd name="T25" fmla="*/ 14 h 85"/>
                  <a:gd name="T26" fmla="*/ 7 w 84"/>
                  <a:gd name="T27" fmla="*/ 18 h 85"/>
                  <a:gd name="T28" fmla="*/ 4 w 84"/>
                  <a:gd name="T29" fmla="*/ 27 h 85"/>
                  <a:gd name="T30" fmla="*/ 0 w 84"/>
                  <a:gd name="T31" fmla="*/ 34 h 85"/>
                  <a:gd name="T32" fmla="*/ 0 w 84"/>
                  <a:gd name="T33" fmla="*/ 44 h 85"/>
                  <a:gd name="T34" fmla="*/ 0 w 84"/>
                  <a:gd name="T35" fmla="*/ 50 h 85"/>
                  <a:gd name="T36" fmla="*/ 4 w 84"/>
                  <a:gd name="T37" fmla="*/ 60 h 85"/>
                  <a:gd name="T38" fmla="*/ 7 w 84"/>
                  <a:gd name="T39" fmla="*/ 66 h 85"/>
                  <a:gd name="T40" fmla="*/ 11 w 84"/>
                  <a:gd name="T41" fmla="*/ 73 h 85"/>
                  <a:gd name="T42" fmla="*/ 18 w 84"/>
                  <a:gd name="T43" fmla="*/ 78 h 85"/>
                  <a:gd name="T44" fmla="*/ 25 w 84"/>
                  <a:gd name="T45" fmla="*/ 82 h 85"/>
                  <a:gd name="T46" fmla="*/ 34 w 84"/>
                  <a:gd name="T47" fmla="*/ 85 h 85"/>
                  <a:gd name="T48" fmla="*/ 41 w 84"/>
                  <a:gd name="T49" fmla="*/ 85 h 85"/>
                  <a:gd name="T50" fmla="*/ 50 w 84"/>
                  <a:gd name="T51" fmla="*/ 85 h 85"/>
                  <a:gd name="T52" fmla="*/ 59 w 84"/>
                  <a:gd name="T53" fmla="*/ 82 h 85"/>
                  <a:gd name="T54" fmla="*/ 66 w 84"/>
                  <a:gd name="T55" fmla="*/ 78 h 85"/>
                  <a:gd name="T56" fmla="*/ 73 w 84"/>
                  <a:gd name="T57" fmla="*/ 73 h 85"/>
                  <a:gd name="T58" fmla="*/ 77 w 84"/>
                  <a:gd name="T59" fmla="*/ 66 h 85"/>
                  <a:gd name="T60" fmla="*/ 82 w 84"/>
                  <a:gd name="T61" fmla="*/ 60 h 85"/>
                  <a:gd name="T62" fmla="*/ 84 w 84"/>
                  <a:gd name="T63" fmla="*/ 50 h 85"/>
                  <a:gd name="T64" fmla="*/ 84 w 84"/>
                  <a:gd name="T65" fmla="*/ 44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5"/>
                  <a:gd name="T101" fmla="*/ 84 w 84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5">
                    <a:moveTo>
                      <a:pt x="84" y="44"/>
                    </a:moveTo>
                    <a:lnTo>
                      <a:pt x="84" y="34"/>
                    </a:lnTo>
                    <a:lnTo>
                      <a:pt x="82" y="27"/>
                    </a:lnTo>
                    <a:lnTo>
                      <a:pt x="77" y="18"/>
                    </a:lnTo>
                    <a:lnTo>
                      <a:pt x="73" y="14"/>
                    </a:lnTo>
                    <a:lnTo>
                      <a:pt x="66" y="7"/>
                    </a:lnTo>
                    <a:lnTo>
                      <a:pt x="59" y="5"/>
                    </a:lnTo>
                    <a:lnTo>
                      <a:pt x="50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5" y="5"/>
                    </a:lnTo>
                    <a:lnTo>
                      <a:pt x="18" y="7"/>
                    </a:lnTo>
                    <a:lnTo>
                      <a:pt x="11" y="14"/>
                    </a:lnTo>
                    <a:lnTo>
                      <a:pt x="7" y="18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4" y="60"/>
                    </a:lnTo>
                    <a:lnTo>
                      <a:pt x="7" y="66"/>
                    </a:lnTo>
                    <a:lnTo>
                      <a:pt x="11" y="73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4" y="85"/>
                    </a:lnTo>
                    <a:lnTo>
                      <a:pt x="41" y="85"/>
                    </a:lnTo>
                    <a:lnTo>
                      <a:pt x="50" y="85"/>
                    </a:lnTo>
                    <a:lnTo>
                      <a:pt x="59" y="82"/>
                    </a:lnTo>
                    <a:lnTo>
                      <a:pt x="66" y="78"/>
                    </a:lnTo>
                    <a:lnTo>
                      <a:pt x="73" y="73"/>
                    </a:lnTo>
                    <a:lnTo>
                      <a:pt x="77" y="66"/>
                    </a:lnTo>
                    <a:lnTo>
                      <a:pt x="82" y="60"/>
                    </a:lnTo>
                    <a:lnTo>
                      <a:pt x="84" y="50"/>
                    </a:lnTo>
                    <a:lnTo>
                      <a:pt x="84" y="4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09" name="Freeform 197"/>
              <p:cNvSpPr>
                <a:spLocks/>
              </p:cNvSpPr>
              <p:nvPr/>
            </p:nvSpPr>
            <p:spPr bwMode="auto">
              <a:xfrm>
                <a:off x="835" y="2593"/>
                <a:ext cx="85" cy="85"/>
              </a:xfrm>
              <a:custGeom>
                <a:avLst/>
                <a:gdLst>
                  <a:gd name="T0" fmla="*/ 85 w 85"/>
                  <a:gd name="T1" fmla="*/ 44 h 85"/>
                  <a:gd name="T2" fmla="*/ 85 w 85"/>
                  <a:gd name="T3" fmla="*/ 35 h 85"/>
                  <a:gd name="T4" fmla="*/ 80 w 85"/>
                  <a:gd name="T5" fmla="*/ 25 h 85"/>
                  <a:gd name="T6" fmla="*/ 78 w 85"/>
                  <a:gd name="T7" fmla="*/ 19 h 85"/>
                  <a:gd name="T8" fmla="*/ 73 w 85"/>
                  <a:gd name="T9" fmla="*/ 12 h 85"/>
                  <a:gd name="T10" fmla="*/ 66 w 85"/>
                  <a:gd name="T11" fmla="*/ 7 h 85"/>
                  <a:gd name="T12" fmla="*/ 60 w 85"/>
                  <a:gd name="T13" fmla="*/ 3 h 85"/>
                  <a:gd name="T14" fmla="*/ 50 w 85"/>
                  <a:gd name="T15" fmla="*/ 0 h 85"/>
                  <a:gd name="T16" fmla="*/ 44 w 85"/>
                  <a:gd name="T17" fmla="*/ 0 h 85"/>
                  <a:gd name="T18" fmla="*/ 34 w 85"/>
                  <a:gd name="T19" fmla="*/ 0 h 85"/>
                  <a:gd name="T20" fmla="*/ 25 w 85"/>
                  <a:gd name="T21" fmla="*/ 3 h 85"/>
                  <a:gd name="T22" fmla="*/ 18 w 85"/>
                  <a:gd name="T23" fmla="*/ 7 h 85"/>
                  <a:gd name="T24" fmla="*/ 12 w 85"/>
                  <a:gd name="T25" fmla="*/ 12 h 85"/>
                  <a:gd name="T26" fmla="*/ 7 w 85"/>
                  <a:gd name="T27" fmla="*/ 19 h 85"/>
                  <a:gd name="T28" fmla="*/ 2 w 85"/>
                  <a:gd name="T29" fmla="*/ 25 h 85"/>
                  <a:gd name="T30" fmla="*/ 0 w 85"/>
                  <a:gd name="T31" fmla="*/ 35 h 85"/>
                  <a:gd name="T32" fmla="*/ 0 w 85"/>
                  <a:gd name="T33" fmla="*/ 44 h 85"/>
                  <a:gd name="T34" fmla="*/ 0 w 85"/>
                  <a:gd name="T35" fmla="*/ 51 h 85"/>
                  <a:gd name="T36" fmla="*/ 2 w 85"/>
                  <a:gd name="T37" fmla="*/ 60 h 85"/>
                  <a:gd name="T38" fmla="*/ 7 w 85"/>
                  <a:gd name="T39" fmla="*/ 67 h 85"/>
                  <a:gd name="T40" fmla="*/ 12 w 85"/>
                  <a:gd name="T41" fmla="*/ 74 h 85"/>
                  <a:gd name="T42" fmla="*/ 18 w 85"/>
                  <a:gd name="T43" fmla="*/ 78 h 85"/>
                  <a:gd name="T44" fmla="*/ 25 w 85"/>
                  <a:gd name="T45" fmla="*/ 80 h 85"/>
                  <a:gd name="T46" fmla="*/ 34 w 85"/>
                  <a:gd name="T47" fmla="*/ 85 h 85"/>
                  <a:gd name="T48" fmla="*/ 44 w 85"/>
                  <a:gd name="T49" fmla="*/ 85 h 85"/>
                  <a:gd name="T50" fmla="*/ 50 w 85"/>
                  <a:gd name="T51" fmla="*/ 85 h 85"/>
                  <a:gd name="T52" fmla="*/ 60 w 85"/>
                  <a:gd name="T53" fmla="*/ 80 h 85"/>
                  <a:gd name="T54" fmla="*/ 66 w 85"/>
                  <a:gd name="T55" fmla="*/ 78 h 85"/>
                  <a:gd name="T56" fmla="*/ 73 w 85"/>
                  <a:gd name="T57" fmla="*/ 74 h 85"/>
                  <a:gd name="T58" fmla="*/ 78 w 85"/>
                  <a:gd name="T59" fmla="*/ 67 h 85"/>
                  <a:gd name="T60" fmla="*/ 80 w 85"/>
                  <a:gd name="T61" fmla="*/ 60 h 85"/>
                  <a:gd name="T62" fmla="*/ 85 w 85"/>
                  <a:gd name="T63" fmla="*/ 51 h 85"/>
                  <a:gd name="T64" fmla="*/ 85 w 85"/>
                  <a:gd name="T65" fmla="*/ 44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5"/>
                  <a:gd name="T101" fmla="*/ 85 w 85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5">
                    <a:moveTo>
                      <a:pt x="85" y="44"/>
                    </a:moveTo>
                    <a:lnTo>
                      <a:pt x="85" y="35"/>
                    </a:lnTo>
                    <a:lnTo>
                      <a:pt x="80" y="25"/>
                    </a:lnTo>
                    <a:lnTo>
                      <a:pt x="78" y="19"/>
                    </a:lnTo>
                    <a:lnTo>
                      <a:pt x="73" y="12"/>
                    </a:lnTo>
                    <a:lnTo>
                      <a:pt x="66" y="7"/>
                    </a:lnTo>
                    <a:lnTo>
                      <a:pt x="60" y="3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2" y="12"/>
                    </a:lnTo>
                    <a:lnTo>
                      <a:pt x="7" y="19"/>
                    </a:lnTo>
                    <a:lnTo>
                      <a:pt x="2" y="25"/>
                    </a:lnTo>
                    <a:lnTo>
                      <a:pt x="0" y="35"/>
                    </a:lnTo>
                    <a:lnTo>
                      <a:pt x="0" y="44"/>
                    </a:lnTo>
                    <a:lnTo>
                      <a:pt x="0" y="51"/>
                    </a:lnTo>
                    <a:lnTo>
                      <a:pt x="2" y="60"/>
                    </a:lnTo>
                    <a:lnTo>
                      <a:pt x="7" y="67"/>
                    </a:lnTo>
                    <a:lnTo>
                      <a:pt x="12" y="74"/>
                    </a:lnTo>
                    <a:lnTo>
                      <a:pt x="18" y="78"/>
                    </a:lnTo>
                    <a:lnTo>
                      <a:pt x="25" y="80"/>
                    </a:lnTo>
                    <a:lnTo>
                      <a:pt x="34" y="85"/>
                    </a:lnTo>
                    <a:lnTo>
                      <a:pt x="44" y="85"/>
                    </a:lnTo>
                    <a:lnTo>
                      <a:pt x="50" y="85"/>
                    </a:lnTo>
                    <a:lnTo>
                      <a:pt x="60" y="80"/>
                    </a:lnTo>
                    <a:lnTo>
                      <a:pt x="66" y="78"/>
                    </a:lnTo>
                    <a:lnTo>
                      <a:pt x="73" y="74"/>
                    </a:lnTo>
                    <a:lnTo>
                      <a:pt x="78" y="67"/>
                    </a:lnTo>
                    <a:lnTo>
                      <a:pt x="80" y="60"/>
                    </a:lnTo>
                    <a:lnTo>
                      <a:pt x="85" y="51"/>
                    </a:lnTo>
                    <a:lnTo>
                      <a:pt x="85" y="4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10" name="Freeform 198"/>
              <p:cNvSpPr>
                <a:spLocks/>
              </p:cNvSpPr>
              <p:nvPr/>
            </p:nvSpPr>
            <p:spPr bwMode="auto">
              <a:xfrm>
                <a:off x="792" y="2375"/>
                <a:ext cx="84" cy="85"/>
              </a:xfrm>
              <a:custGeom>
                <a:avLst/>
                <a:gdLst>
                  <a:gd name="T0" fmla="*/ 84 w 84"/>
                  <a:gd name="T1" fmla="*/ 42 h 85"/>
                  <a:gd name="T2" fmla="*/ 84 w 84"/>
                  <a:gd name="T3" fmla="*/ 35 h 85"/>
                  <a:gd name="T4" fmla="*/ 82 w 84"/>
                  <a:gd name="T5" fmla="*/ 26 h 85"/>
                  <a:gd name="T6" fmla="*/ 77 w 84"/>
                  <a:gd name="T7" fmla="*/ 19 h 85"/>
                  <a:gd name="T8" fmla="*/ 73 w 84"/>
                  <a:gd name="T9" fmla="*/ 14 h 85"/>
                  <a:gd name="T10" fmla="*/ 66 w 84"/>
                  <a:gd name="T11" fmla="*/ 7 h 85"/>
                  <a:gd name="T12" fmla="*/ 59 w 84"/>
                  <a:gd name="T13" fmla="*/ 5 h 85"/>
                  <a:gd name="T14" fmla="*/ 50 w 84"/>
                  <a:gd name="T15" fmla="*/ 3 h 85"/>
                  <a:gd name="T16" fmla="*/ 41 w 84"/>
                  <a:gd name="T17" fmla="*/ 0 h 85"/>
                  <a:gd name="T18" fmla="*/ 34 w 84"/>
                  <a:gd name="T19" fmla="*/ 3 h 85"/>
                  <a:gd name="T20" fmla="*/ 25 w 84"/>
                  <a:gd name="T21" fmla="*/ 5 h 85"/>
                  <a:gd name="T22" fmla="*/ 18 w 84"/>
                  <a:gd name="T23" fmla="*/ 7 h 85"/>
                  <a:gd name="T24" fmla="*/ 11 w 84"/>
                  <a:gd name="T25" fmla="*/ 14 h 85"/>
                  <a:gd name="T26" fmla="*/ 7 w 84"/>
                  <a:gd name="T27" fmla="*/ 19 h 85"/>
                  <a:gd name="T28" fmla="*/ 4 w 84"/>
                  <a:gd name="T29" fmla="*/ 26 h 85"/>
                  <a:gd name="T30" fmla="*/ 0 w 84"/>
                  <a:gd name="T31" fmla="*/ 35 h 85"/>
                  <a:gd name="T32" fmla="*/ 0 w 84"/>
                  <a:gd name="T33" fmla="*/ 42 h 85"/>
                  <a:gd name="T34" fmla="*/ 0 w 84"/>
                  <a:gd name="T35" fmla="*/ 51 h 85"/>
                  <a:gd name="T36" fmla="*/ 4 w 84"/>
                  <a:gd name="T37" fmla="*/ 60 h 85"/>
                  <a:gd name="T38" fmla="*/ 7 w 84"/>
                  <a:gd name="T39" fmla="*/ 67 h 85"/>
                  <a:gd name="T40" fmla="*/ 11 w 84"/>
                  <a:gd name="T41" fmla="*/ 74 h 85"/>
                  <a:gd name="T42" fmla="*/ 18 w 84"/>
                  <a:gd name="T43" fmla="*/ 78 h 85"/>
                  <a:gd name="T44" fmla="*/ 25 w 84"/>
                  <a:gd name="T45" fmla="*/ 83 h 85"/>
                  <a:gd name="T46" fmla="*/ 34 w 84"/>
                  <a:gd name="T47" fmla="*/ 85 h 85"/>
                  <a:gd name="T48" fmla="*/ 41 w 84"/>
                  <a:gd name="T49" fmla="*/ 85 h 85"/>
                  <a:gd name="T50" fmla="*/ 50 w 84"/>
                  <a:gd name="T51" fmla="*/ 85 h 85"/>
                  <a:gd name="T52" fmla="*/ 59 w 84"/>
                  <a:gd name="T53" fmla="*/ 83 h 85"/>
                  <a:gd name="T54" fmla="*/ 66 w 84"/>
                  <a:gd name="T55" fmla="*/ 78 h 85"/>
                  <a:gd name="T56" fmla="*/ 73 w 84"/>
                  <a:gd name="T57" fmla="*/ 74 h 85"/>
                  <a:gd name="T58" fmla="*/ 77 w 84"/>
                  <a:gd name="T59" fmla="*/ 67 h 85"/>
                  <a:gd name="T60" fmla="*/ 82 w 84"/>
                  <a:gd name="T61" fmla="*/ 60 h 85"/>
                  <a:gd name="T62" fmla="*/ 84 w 84"/>
                  <a:gd name="T63" fmla="*/ 51 h 85"/>
                  <a:gd name="T64" fmla="*/ 84 w 84"/>
                  <a:gd name="T65" fmla="*/ 42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5"/>
                  <a:gd name="T101" fmla="*/ 84 w 84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5">
                    <a:moveTo>
                      <a:pt x="84" y="42"/>
                    </a:moveTo>
                    <a:lnTo>
                      <a:pt x="84" y="35"/>
                    </a:lnTo>
                    <a:lnTo>
                      <a:pt x="82" y="26"/>
                    </a:lnTo>
                    <a:lnTo>
                      <a:pt x="77" y="19"/>
                    </a:lnTo>
                    <a:lnTo>
                      <a:pt x="73" y="14"/>
                    </a:lnTo>
                    <a:lnTo>
                      <a:pt x="66" y="7"/>
                    </a:lnTo>
                    <a:lnTo>
                      <a:pt x="59" y="5"/>
                    </a:lnTo>
                    <a:lnTo>
                      <a:pt x="50" y="3"/>
                    </a:lnTo>
                    <a:lnTo>
                      <a:pt x="41" y="0"/>
                    </a:lnTo>
                    <a:lnTo>
                      <a:pt x="34" y="3"/>
                    </a:lnTo>
                    <a:lnTo>
                      <a:pt x="25" y="5"/>
                    </a:lnTo>
                    <a:lnTo>
                      <a:pt x="18" y="7"/>
                    </a:lnTo>
                    <a:lnTo>
                      <a:pt x="11" y="14"/>
                    </a:lnTo>
                    <a:lnTo>
                      <a:pt x="7" y="19"/>
                    </a:lnTo>
                    <a:lnTo>
                      <a:pt x="4" y="26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0" y="51"/>
                    </a:lnTo>
                    <a:lnTo>
                      <a:pt x="4" y="60"/>
                    </a:lnTo>
                    <a:lnTo>
                      <a:pt x="7" y="67"/>
                    </a:lnTo>
                    <a:lnTo>
                      <a:pt x="11" y="74"/>
                    </a:lnTo>
                    <a:lnTo>
                      <a:pt x="18" y="78"/>
                    </a:lnTo>
                    <a:lnTo>
                      <a:pt x="25" y="83"/>
                    </a:lnTo>
                    <a:lnTo>
                      <a:pt x="34" y="85"/>
                    </a:lnTo>
                    <a:lnTo>
                      <a:pt x="41" y="85"/>
                    </a:lnTo>
                    <a:lnTo>
                      <a:pt x="50" y="85"/>
                    </a:lnTo>
                    <a:lnTo>
                      <a:pt x="59" y="83"/>
                    </a:lnTo>
                    <a:lnTo>
                      <a:pt x="66" y="78"/>
                    </a:lnTo>
                    <a:lnTo>
                      <a:pt x="73" y="74"/>
                    </a:lnTo>
                    <a:lnTo>
                      <a:pt x="77" y="67"/>
                    </a:lnTo>
                    <a:lnTo>
                      <a:pt x="82" y="60"/>
                    </a:lnTo>
                    <a:lnTo>
                      <a:pt x="84" y="51"/>
                    </a:lnTo>
                    <a:lnTo>
                      <a:pt x="84" y="4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11" name="Freeform 199"/>
              <p:cNvSpPr>
                <a:spLocks/>
              </p:cNvSpPr>
              <p:nvPr/>
            </p:nvSpPr>
            <p:spPr bwMode="auto">
              <a:xfrm>
                <a:off x="661" y="2071"/>
                <a:ext cx="85" cy="84"/>
              </a:xfrm>
              <a:custGeom>
                <a:avLst/>
                <a:gdLst>
                  <a:gd name="T0" fmla="*/ 85 w 85"/>
                  <a:gd name="T1" fmla="*/ 43 h 84"/>
                  <a:gd name="T2" fmla="*/ 85 w 85"/>
                  <a:gd name="T3" fmla="*/ 34 h 84"/>
                  <a:gd name="T4" fmla="*/ 80 w 85"/>
                  <a:gd name="T5" fmla="*/ 25 h 84"/>
                  <a:gd name="T6" fmla="*/ 78 w 85"/>
                  <a:gd name="T7" fmla="*/ 18 h 84"/>
                  <a:gd name="T8" fmla="*/ 71 w 85"/>
                  <a:gd name="T9" fmla="*/ 11 h 84"/>
                  <a:gd name="T10" fmla="*/ 67 w 85"/>
                  <a:gd name="T11" fmla="*/ 6 h 84"/>
                  <a:gd name="T12" fmla="*/ 60 w 85"/>
                  <a:gd name="T13" fmla="*/ 2 h 84"/>
                  <a:gd name="T14" fmla="*/ 51 w 85"/>
                  <a:gd name="T15" fmla="*/ 0 h 84"/>
                  <a:gd name="T16" fmla="*/ 41 w 85"/>
                  <a:gd name="T17" fmla="*/ 0 h 84"/>
                  <a:gd name="T18" fmla="*/ 35 w 85"/>
                  <a:gd name="T19" fmla="*/ 0 h 84"/>
                  <a:gd name="T20" fmla="*/ 25 w 85"/>
                  <a:gd name="T21" fmla="*/ 2 h 84"/>
                  <a:gd name="T22" fmla="*/ 19 w 85"/>
                  <a:gd name="T23" fmla="*/ 6 h 84"/>
                  <a:gd name="T24" fmla="*/ 12 w 85"/>
                  <a:gd name="T25" fmla="*/ 11 h 84"/>
                  <a:gd name="T26" fmla="*/ 7 w 85"/>
                  <a:gd name="T27" fmla="*/ 18 h 84"/>
                  <a:gd name="T28" fmla="*/ 3 w 85"/>
                  <a:gd name="T29" fmla="*/ 25 h 84"/>
                  <a:gd name="T30" fmla="*/ 0 w 85"/>
                  <a:gd name="T31" fmla="*/ 34 h 84"/>
                  <a:gd name="T32" fmla="*/ 0 w 85"/>
                  <a:gd name="T33" fmla="*/ 43 h 84"/>
                  <a:gd name="T34" fmla="*/ 0 w 85"/>
                  <a:gd name="T35" fmla="*/ 50 h 84"/>
                  <a:gd name="T36" fmla="*/ 3 w 85"/>
                  <a:gd name="T37" fmla="*/ 59 h 84"/>
                  <a:gd name="T38" fmla="*/ 7 w 85"/>
                  <a:gd name="T39" fmla="*/ 66 h 84"/>
                  <a:gd name="T40" fmla="*/ 12 w 85"/>
                  <a:gd name="T41" fmla="*/ 73 h 84"/>
                  <a:gd name="T42" fmla="*/ 19 w 85"/>
                  <a:gd name="T43" fmla="*/ 77 h 84"/>
                  <a:gd name="T44" fmla="*/ 25 w 85"/>
                  <a:gd name="T45" fmla="*/ 80 h 84"/>
                  <a:gd name="T46" fmla="*/ 35 w 85"/>
                  <a:gd name="T47" fmla="*/ 82 h 84"/>
                  <a:gd name="T48" fmla="*/ 41 w 85"/>
                  <a:gd name="T49" fmla="*/ 84 h 84"/>
                  <a:gd name="T50" fmla="*/ 51 w 85"/>
                  <a:gd name="T51" fmla="*/ 82 h 84"/>
                  <a:gd name="T52" fmla="*/ 60 w 85"/>
                  <a:gd name="T53" fmla="*/ 80 h 84"/>
                  <a:gd name="T54" fmla="*/ 67 w 85"/>
                  <a:gd name="T55" fmla="*/ 77 h 84"/>
                  <a:gd name="T56" fmla="*/ 71 w 85"/>
                  <a:gd name="T57" fmla="*/ 73 h 84"/>
                  <a:gd name="T58" fmla="*/ 78 w 85"/>
                  <a:gd name="T59" fmla="*/ 66 h 84"/>
                  <a:gd name="T60" fmla="*/ 80 w 85"/>
                  <a:gd name="T61" fmla="*/ 59 h 84"/>
                  <a:gd name="T62" fmla="*/ 85 w 85"/>
                  <a:gd name="T63" fmla="*/ 50 h 84"/>
                  <a:gd name="T64" fmla="*/ 85 w 85"/>
                  <a:gd name="T65" fmla="*/ 43 h 8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4"/>
                  <a:gd name="T101" fmla="*/ 85 w 85"/>
                  <a:gd name="T102" fmla="*/ 84 h 8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4">
                    <a:moveTo>
                      <a:pt x="85" y="43"/>
                    </a:moveTo>
                    <a:lnTo>
                      <a:pt x="85" y="34"/>
                    </a:lnTo>
                    <a:lnTo>
                      <a:pt x="80" y="25"/>
                    </a:lnTo>
                    <a:lnTo>
                      <a:pt x="78" y="18"/>
                    </a:lnTo>
                    <a:lnTo>
                      <a:pt x="71" y="11"/>
                    </a:lnTo>
                    <a:lnTo>
                      <a:pt x="67" y="6"/>
                    </a:lnTo>
                    <a:lnTo>
                      <a:pt x="60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9" y="6"/>
                    </a:lnTo>
                    <a:lnTo>
                      <a:pt x="12" y="11"/>
                    </a:lnTo>
                    <a:lnTo>
                      <a:pt x="7" y="18"/>
                    </a:lnTo>
                    <a:lnTo>
                      <a:pt x="3" y="25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0" y="50"/>
                    </a:lnTo>
                    <a:lnTo>
                      <a:pt x="3" y="59"/>
                    </a:lnTo>
                    <a:lnTo>
                      <a:pt x="7" y="66"/>
                    </a:lnTo>
                    <a:lnTo>
                      <a:pt x="12" y="73"/>
                    </a:lnTo>
                    <a:lnTo>
                      <a:pt x="19" y="77"/>
                    </a:lnTo>
                    <a:lnTo>
                      <a:pt x="25" y="80"/>
                    </a:lnTo>
                    <a:lnTo>
                      <a:pt x="35" y="82"/>
                    </a:lnTo>
                    <a:lnTo>
                      <a:pt x="41" y="84"/>
                    </a:lnTo>
                    <a:lnTo>
                      <a:pt x="51" y="82"/>
                    </a:lnTo>
                    <a:lnTo>
                      <a:pt x="60" y="80"/>
                    </a:lnTo>
                    <a:lnTo>
                      <a:pt x="67" y="77"/>
                    </a:lnTo>
                    <a:lnTo>
                      <a:pt x="71" y="73"/>
                    </a:lnTo>
                    <a:lnTo>
                      <a:pt x="78" y="66"/>
                    </a:lnTo>
                    <a:lnTo>
                      <a:pt x="80" y="59"/>
                    </a:lnTo>
                    <a:lnTo>
                      <a:pt x="85" y="50"/>
                    </a:lnTo>
                    <a:lnTo>
                      <a:pt x="85" y="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12" name="Freeform 203"/>
              <p:cNvSpPr>
                <a:spLocks/>
              </p:cNvSpPr>
              <p:nvPr/>
            </p:nvSpPr>
            <p:spPr bwMode="auto">
              <a:xfrm>
                <a:off x="755" y="3320"/>
                <a:ext cx="85" cy="83"/>
              </a:xfrm>
              <a:custGeom>
                <a:avLst/>
                <a:gdLst>
                  <a:gd name="T0" fmla="*/ 85 w 85"/>
                  <a:gd name="T1" fmla="*/ 41 h 83"/>
                  <a:gd name="T2" fmla="*/ 82 w 85"/>
                  <a:gd name="T3" fmla="*/ 34 h 83"/>
                  <a:gd name="T4" fmla="*/ 82 w 85"/>
                  <a:gd name="T5" fmla="*/ 25 h 83"/>
                  <a:gd name="T6" fmla="*/ 78 w 85"/>
                  <a:gd name="T7" fmla="*/ 18 h 83"/>
                  <a:gd name="T8" fmla="*/ 73 w 85"/>
                  <a:gd name="T9" fmla="*/ 11 h 83"/>
                  <a:gd name="T10" fmla="*/ 66 w 85"/>
                  <a:gd name="T11" fmla="*/ 7 h 83"/>
                  <a:gd name="T12" fmla="*/ 60 w 85"/>
                  <a:gd name="T13" fmla="*/ 2 h 83"/>
                  <a:gd name="T14" fmla="*/ 50 w 85"/>
                  <a:gd name="T15" fmla="*/ 0 h 83"/>
                  <a:gd name="T16" fmla="*/ 44 w 85"/>
                  <a:gd name="T17" fmla="*/ 0 h 83"/>
                  <a:gd name="T18" fmla="*/ 34 w 85"/>
                  <a:gd name="T19" fmla="*/ 0 h 83"/>
                  <a:gd name="T20" fmla="*/ 28 w 85"/>
                  <a:gd name="T21" fmla="*/ 2 h 83"/>
                  <a:gd name="T22" fmla="*/ 18 w 85"/>
                  <a:gd name="T23" fmla="*/ 7 h 83"/>
                  <a:gd name="T24" fmla="*/ 14 w 85"/>
                  <a:gd name="T25" fmla="*/ 11 h 83"/>
                  <a:gd name="T26" fmla="*/ 7 w 85"/>
                  <a:gd name="T27" fmla="*/ 18 h 83"/>
                  <a:gd name="T28" fmla="*/ 5 w 85"/>
                  <a:gd name="T29" fmla="*/ 25 h 83"/>
                  <a:gd name="T30" fmla="*/ 2 w 85"/>
                  <a:gd name="T31" fmla="*/ 34 h 83"/>
                  <a:gd name="T32" fmla="*/ 0 w 85"/>
                  <a:gd name="T33" fmla="*/ 41 h 83"/>
                  <a:gd name="T34" fmla="*/ 2 w 85"/>
                  <a:gd name="T35" fmla="*/ 50 h 83"/>
                  <a:gd name="T36" fmla="*/ 5 w 85"/>
                  <a:gd name="T37" fmla="*/ 57 h 83"/>
                  <a:gd name="T38" fmla="*/ 7 w 85"/>
                  <a:gd name="T39" fmla="*/ 66 h 83"/>
                  <a:gd name="T40" fmla="*/ 14 w 85"/>
                  <a:gd name="T41" fmla="*/ 71 h 83"/>
                  <a:gd name="T42" fmla="*/ 18 w 85"/>
                  <a:gd name="T43" fmla="*/ 76 h 83"/>
                  <a:gd name="T44" fmla="*/ 28 w 85"/>
                  <a:gd name="T45" fmla="*/ 80 h 83"/>
                  <a:gd name="T46" fmla="*/ 34 w 85"/>
                  <a:gd name="T47" fmla="*/ 83 h 83"/>
                  <a:gd name="T48" fmla="*/ 44 w 85"/>
                  <a:gd name="T49" fmla="*/ 83 h 83"/>
                  <a:gd name="T50" fmla="*/ 50 w 85"/>
                  <a:gd name="T51" fmla="*/ 83 h 83"/>
                  <a:gd name="T52" fmla="*/ 60 w 85"/>
                  <a:gd name="T53" fmla="*/ 80 h 83"/>
                  <a:gd name="T54" fmla="*/ 66 w 85"/>
                  <a:gd name="T55" fmla="*/ 76 h 83"/>
                  <a:gd name="T56" fmla="*/ 73 w 85"/>
                  <a:gd name="T57" fmla="*/ 71 h 83"/>
                  <a:gd name="T58" fmla="*/ 78 w 85"/>
                  <a:gd name="T59" fmla="*/ 66 h 83"/>
                  <a:gd name="T60" fmla="*/ 82 w 85"/>
                  <a:gd name="T61" fmla="*/ 57 h 83"/>
                  <a:gd name="T62" fmla="*/ 82 w 85"/>
                  <a:gd name="T63" fmla="*/ 50 h 83"/>
                  <a:gd name="T64" fmla="*/ 85 w 85"/>
                  <a:gd name="T65" fmla="*/ 41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3"/>
                  <a:gd name="T101" fmla="*/ 85 w 85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3">
                    <a:moveTo>
                      <a:pt x="85" y="41"/>
                    </a:moveTo>
                    <a:lnTo>
                      <a:pt x="82" y="34"/>
                    </a:lnTo>
                    <a:lnTo>
                      <a:pt x="82" y="25"/>
                    </a:lnTo>
                    <a:lnTo>
                      <a:pt x="78" y="18"/>
                    </a:lnTo>
                    <a:lnTo>
                      <a:pt x="73" y="11"/>
                    </a:lnTo>
                    <a:lnTo>
                      <a:pt x="66" y="7"/>
                    </a:lnTo>
                    <a:lnTo>
                      <a:pt x="60" y="2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8" y="2"/>
                    </a:lnTo>
                    <a:lnTo>
                      <a:pt x="18" y="7"/>
                    </a:lnTo>
                    <a:lnTo>
                      <a:pt x="14" y="11"/>
                    </a:lnTo>
                    <a:lnTo>
                      <a:pt x="7" y="18"/>
                    </a:lnTo>
                    <a:lnTo>
                      <a:pt x="5" y="25"/>
                    </a:lnTo>
                    <a:lnTo>
                      <a:pt x="2" y="34"/>
                    </a:lnTo>
                    <a:lnTo>
                      <a:pt x="0" y="41"/>
                    </a:lnTo>
                    <a:lnTo>
                      <a:pt x="2" y="50"/>
                    </a:lnTo>
                    <a:lnTo>
                      <a:pt x="5" y="57"/>
                    </a:lnTo>
                    <a:lnTo>
                      <a:pt x="7" y="66"/>
                    </a:lnTo>
                    <a:lnTo>
                      <a:pt x="14" y="71"/>
                    </a:lnTo>
                    <a:lnTo>
                      <a:pt x="18" y="76"/>
                    </a:lnTo>
                    <a:lnTo>
                      <a:pt x="28" y="80"/>
                    </a:lnTo>
                    <a:lnTo>
                      <a:pt x="34" y="83"/>
                    </a:lnTo>
                    <a:lnTo>
                      <a:pt x="44" y="83"/>
                    </a:lnTo>
                    <a:lnTo>
                      <a:pt x="50" y="83"/>
                    </a:lnTo>
                    <a:lnTo>
                      <a:pt x="60" y="80"/>
                    </a:lnTo>
                    <a:lnTo>
                      <a:pt x="66" y="76"/>
                    </a:lnTo>
                    <a:lnTo>
                      <a:pt x="73" y="71"/>
                    </a:lnTo>
                    <a:lnTo>
                      <a:pt x="78" y="66"/>
                    </a:lnTo>
                    <a:lnTo>
                      <a:pt x="82" y="57"/>
                    </a:lnTo>
                    <a:lnTo>
                      <a:pt x="82" y="50"/>
                    </a:lnTo>
                    <a:lnTo>
                      <a:pt x="85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13" name="Freeform 204"/>
              <p:cNvSpPr>
                <a:spLocks/>
              </p:cNvSpPr>
              <p:nvPr/>
            </p:nvSpPr>
            <p:spPr bwMode="auto">
              <a:xfrm>
                <a:off x="755" y="3320"/>
                <a:ext cx="85" cy="83"/>
              </a:xfrm>
              <a:custGeom>
                <a:avLst/>
                <a:gdLst>
                  <a:gd name="T0" fmla="*/ 85 w 85"/>
                  <a:gd name="T1" fmla="*/ 41 h 83"/>
                  <a:gd name="T2" fmla="*/ 85 w 85"/>
                  <a:gd name="T3" fmla="*/ 34 h 83"/>
                  <a:gd name="T4" fmla="*/ 82 w 85"/>
                  <a:gd name="T5" fmla="*/ 25 h 83"/>
                  <a:gd name="T6" fmla="*/ 78 w 85"/>
                  <a:gd name="T7" fmla="*/ 18 h 83"/>
                  <a:gd name="T8" fmla="*/ 73 w 85"/>
                  <a:gd name="T9" fmla="*/ 11 h 83"/>
                  <a:gd name="T10" fmla="*/ 66 w 85"/>
                  <a:gd name="T11" fmla="*/ 7 h 83"/>
                  <a:gd name="T12" fmla="*/ 60 w 85"/>
                  <a:gd name="T13" fmla="*/ 2 h 83"/>
                  <a:gd name="T14" fmla="*/ 50 w 85"/>
                  <a:gd name="T15" fmla="*/ 0 h 83"/>
                  <a:gd name="T16" fmla="*/ 44 w 85"/>
                  <a:gd name="T17" fmla="*/ 0 h 83"/>
                  <a:gd name="T18" fmla="*/ 34 w 85"/>
                  <a:gd name="T19" fmla="*/ 0 h 83"/>
                  <a:gd name="T20" fmla="*/ 28 w 85"/>
                  <a:gd name="T21" fmla="*/ 2 h 83"/>
                  <a:gd name="T22" fmla="*/ 18 w 85"/>
                  <a:gd name="T23" fmla="*/ 7 h 83"/>
                  <a:gd name="T24" fmla="*/ 14 w 85"/>
                  <a:gd name="T25" fmla="*/ 11 h 83"/>
                  <a:gd name="T26" fmla="*/ 7 w 85"/>
                  <a:gd name="T27" fmla="*/ 18 h 83"/>
                  <a:gd name="T28" fmla="*/ 5 w 85"/>
                  <a:gd name="T29" fmla="*/ 25 h 83"/>
                  <a:gd name="T30" fmla="*/ 2 w 85"/>
                  <a:gd name="T31" fmla="*/ 34 h 83"/>
                  <a:gd name="T32" fmla="*/ 0 w 85"/>
                  <a:gd name="T33" fmla="*/ 41 h 83"/>
                  <a:gd name="T34" fmla="*/ 2 w 85"/>
                  <a:gd name="T35" fmla="*/ 50 h 83"/>
                  <a:gd name="T36" fmla="*/ 5 w 85"/>
                  <a:gd name="T37" fmla="*/ 57 h 83"/>
                  <a:gd name="T38" fmla="*/ 7 w 85"/>
                  <a:gd name="T39" fmla="*/ 64 h 83"/>
                  <a:gd name="T40" fmla="*/ 14 w 85"/>
                  <a:gd name="T41" fmla="*/ 71 h 83"/>
                  <a:gd name="T42" fmla="*/ 18 w 85"/>
                  <a:gd name="T43" fmla="*/ 76 h 83"/>
                  <a:gd name="T44" fmla="*/ 28 w 85"/>
                  <a:gd name="T45" fmla="*/ 80 h 83"/>
                  <a:gd name="T46" fmla="*/ 34 w 85"/>
                  <a:gd name="T47" fmla="*/ 83 h 83"/>
                  <a:gd name="T48" fmla="*/ 44 w 85"/>
                  <a:gd name="T49" fmla="*/ 83 h 83"/>
                  <a:gd name="T50" fmla="*/ 50 w 85"/>
                  <a:gd name="T51" fmla="*/ 83 h 83"/>
                  <a:gd name="T52" fmla="*/ 60 w 85"/>
                  <a:gd name="T53" fmla="*/ 80 h 83"/>
                  <a:gd name="T54" fmla="*/ 66 w 85"/>
                  <a:gd name="T55" fmla="*/ 76 h 83"/>
                  <a:gd name="T56" fmla="*/ 73 w 85"/>
                  <a:gd name="T57" fmla="*/ 71 h 83"/>
                  <a:gd name="T58" fmla="*/ 78 w 85"/>
                  <a:gd name="T59" fmla="*/ 64 h 83"/>
                  <a:gd name="T60" fmla="*/ 82 w 85"/>
                  <a:gd name="T61" fmla="*/ 57 h 83"/>
                  <a:gd name="T62" fmla="*/ 85 w 85"/>
                  <a:gd name="T63" fmla="*/ 50 h 83"/>
                  <a:gd name="T64" fmla="*/ 85 w 85"/>
                  <a:gd name="T65" fmla="*/ 41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3"/>
                  <a:gd name="T101" fmla="*/ 85 w 85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3">
                    <a:moveTo>
                      <a:pt x="85" y="41"/>
                    </a:moveTo>
                    <a:lnTo>
                      <a:pt x="85" y="34"/>
                    </a:lnTo>
                    <a:lnTo>
                      <a:pt x="82" y="25"/>
                    </a:lnTo>
                    <a:lnTo>
                      <a:pt x="78" y="18"/>
                    </a:lnTo>
                    <a:lnTo>
                      <a:pt x="73" y="11"/>
                    </a:lnTo>
                    <a:lnTo>
                      <a:pt x="66" y="7"/>
                    </a:lnTo>
                    <a:lnTo>
                      <a:pt x="60" y="2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8" y="2"/>
                    </a:lnTo>
                    <a:lnTo>
                      <a:pt x="18" y="7"/>
                    </a:lnTo>
                    <a:lnTo>
                      <a:pt x="14" y="11"/>
                    </a:lnTo>
                    <a:lnTo>
                      <a:pt x="7" y="18"/>
                    </a:lnTo>
                    <a:lnTo>
                      <a:pt x="5" y="25"/>
                    </a:lnTo>
                    <a:lnTo>
                      <a:pt x="2" y="34"/>
                    </a:lnTo>
                    <a:lnTo>
                      <a:pt x="0" y="41"/>
                    </a:lnTo>
                    <a:lnTo>
                      <a:pt x="2" y="50"/>
                    </a:lnTo>
                    <a:lnTo>
                      <a:pt x="5" y="57"/>
                    </a:lnTo>
                    <a:lnTo>
                      <a:pt x="7" y="64"/>
                    </a:lnTo>
                    <a:lnTo>
                      <a:pt x="14" y="71"/>
                    </a:lnTo>
                    <a:lnTo>
                      <a:pt x="18" y="76"/>
                    </a:lnTo>
                    <a:lnTo>
                      <a:pt x="28" y="80"/>
                    </a:lnTo>
                    <a:lnTo>
                      <a:pt x="34" y="83"/>
                    </a:lnTo>
                    <a:lnTo>
                      <a:pt x="44" y="83"/>
                    </a:lnTo>
                    <a:lnTo>
                      <a:pt x="50" y="83"/>
                    </a:lnTo>
                    <a:lnTo>
                      <a:pt x="60" y="80"/>
                    </a:lnTo>
                    <a:lnTo>
                      <a:pt x="66" y="76"/>
                    </a:lnTo>
                    <a:lnTo>
                      <a:pt x="73" y="71"/>
                    </a:lnTo>
                    <a:lnTo>
                      <a:pt x="78" y="64"/>
                    </a:lnTo>
                    <a:lnTo>
                      <a:pt x="82" y="57"/>
                    </a:lnTo>
                    <a:lnTo>
                      <a:pt x="85" y="50"/>
                    </a:lnTo>
                    <a:lnTo>
                      <a:pt x="85" y="4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14" name="Freeform 205"/>
              <p:cNvSpPr>
                <a:spLocks/>
              </p:cNvSpPr>
              <p:nvPr/>
            </p:nvSpPr>
            <p:spPr bwMode="auto">
              <a:xfrm>
                <a:off x="611" y="2884"/>
                <a:ext cx="85" cy="85"/>
              </a:xfrm>
              <a:custGeom>
                <a:avLst/>
                <a:gdLst>
                  <a:gd name="T0" fmla="*/ 85 w 85"/>
                  <a:gd name="T1" fmla="*/ 42 h 85"/>
                  <a:gd name="T2" fmla="*/ 82 w 85"/>
                  <a:gd name="T3" fmla="*/ 35 h 85"/>
                  <a:gd name="T4" fmla="*/ 80 w 85"/>
                  <a:gd name="T5" fmla="*/ 26 h 85"/>
                  <a:gd name="T6" fmla="*/ 75 w 85"/>
                  <a:gd name="T7" fmla="*/ 19 h 85"/>
                  <a:gd name="T8" fmla="*/ 71 w 85"/>
                  <a:gd name="T9" fmla="*/ 12 h 85"/>
                  <a:gd name="T10" fmla="*/ 66 w 85"/>
                  <a:gd name="T11" fmla="*/ 7 h 85"/>
                  <a:gd name="T12" fmla="*/ 57 w 85"/>
                  <a:gd name="T13" fmla="*/ 3 h 85"/>
                  <a:gd name="T14" fmla="*/ 50 w 85"/>
                  <a:gd name="T15" fmla="*/ 0 h 85"/>
                  <a:gd name="T16" fmla="*/ 41 w 85"/>
                  <a:gd name="T17" fmla="*/ 0 h 85"/>
                  <a:gd name="T18" fmla="*/ 34 w 85"/>
                  <a:gd name="T19" fmla="*/ 0 h 85"/>
                  <a:gd name="T20" fmla="*/ 25 w 85"/>
                  <a:gd name="T21" fmla="*/ 3 h 85"/>
                  <a:gd name="T22" fmla="*/ 18 w 85"/>
                  <a:gd name="T23" fmla="*/ 7 h 85"/>
                  <a:gd name="T24" fmla="*/ 11 w 85"/>
                  <a:gd name="T25" fmla="*/ 12 h 85"/>
                  <a:gd name="T26" fmla="*/ 7 w 85"/>
                  <a:gd name="T27" fmla="*/ 19 h 85"/>
                  <a:gd name="T28" fmla="*/ 2 w 85"/>
                  <a:gd name="T29" fmla="*/ 26 h 85"/>
                  <a:gd name="T30" fmla="*/ 0 w 85"/>
                  <a:gd name="T31" fmla="*/ 35 h 85"/>
                  <a:gd name="T32" fmla="*/ 0 w 85"/>
                  <a:gd name="T33" fmla="*/ 42 h 85"/>
                  <a:gd name="T34" fmla="*/ 0 w 85"/>
                  <a:gd name="T35" fmla="*/ 51 h 85"/>
                  <a:gd name="T36" fmla="*/ 2 w 85"/>
                  <a:gd name="T37" fmla="*/ 58 h 85"/>
                  <a:gd name="T38" fmla="*/ 7 w 85"/>
                  <a:gd name="T39" fmla="*/ 65 h 85"/>
                  <a:gd name="T40" fmla="*/ 11 w 85"/>
                  <a:gd name="T41" fmla="*/ 71 h 85"/>
                  <a:gd name="T42" fmla="*/ 18 w 85"/>
                  <a:gd name="T43" fmla="*/ 78 h 85"/>
                  <a:gd name="T44" fmla="*/ 25 w 85"/>
                  <a:gd name="T45" fmla="*/ 81 h 85"/>
                  <a:gd name="T46" fmla="*/ 34 w 85"/>
                  <a:gd name="T47" fmla="*/ 83 h 85"/>
                  <a:gd name="T48" fmla="*/ 41 w 85"/>
                  <a:gd name="T49" fmla="*/ 85 h 85"/>
                  <a:gd name="T50" fmla="*/ 50 w 85"/>
                  <a:gd name="T51" fmla="*/ 83 h 85"/>
                  <a:gd name="T52" fmla="*/ 57 w 85"/>
                  <a:gd name="T53" fmla="*/ 81 h 85"/>
                  <a:gd name="T54" fmla="*/ 66 w 85"/>
                  <a:gd name="T55" fmla="*/ 78 h 85"/>
                  <a:gd name="T56" fmla="*/ 71 w 85"/>
                  <a:gd name="T57" fmla="*/ 71 h 85"/>
                  <a:gd name="T58" fmla="*/ 75 w 85"/>
                  <a:gd name="T59" fmla="*/ 65 h 85"/>
                  <a:gd name="T60" fmla="*/ 80 w 85"/>
                  <a:gd name="T61" fmla="*/ 58 h 85"/>
                  <a:gd name="T62" fmla="*/ 82 w 85"/>
                  <a:gd name="T63" fmla="*/ 51 h 85"/>
                  <a:gd name="T64" fmla="*/ 85 w 85"/>
                  <a:gd name="T65" fmla="*/ 42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5"/>
                  <a:gd name="T101" fmla="*/ 85 w 85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5">
                    <a:moveTo>
                      <a:pt x="85" y="42"/>
                    </a:moveTo>
                    <a:lnTo>
                      <a:pt x="82" y="35"/>
                    </a:lnTo>
                    <a:lnTo>
                      <a:pt x="80" y="26"/>
                    </a:lnTo>
                    <a:lnTo>
                      <a:pt x="75" y="19"/>
                    </a:lnTo>
                    <a:lnTo>
                      <a:pt x="71" y="12"/>
                    </a:lnTo>
                    <a:lnTo>
                      <a:pt x="66" y="7"/>
                    </a:lnTo>
                    <a:lnTo>
                      <a:pt x="57" y="3"/>
                    </a:lnTo>
                    <a:lnTo>
                      <a:pt x="50" y="0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1" y="12"/>
                    </a:lnTo>
                    <a:lnTo>
                      <a:pt x="7" y="19"/>
                    </a:lnTo>
                    <a:lnTo>
                      <a:pt x="2" y="26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0" y="51"/>
                    </a:lnTo>
                    <a:lnTo>
                      <a:pt x="2" y="58"/>
                    </a:lnTo>
                    <a:lnTo>
                      <a:pt x="7" y="65"/>
                    </a:lnTo>
                    <a:lnTo>
                      <a:pt x="11" y="71"/>
                    </a:lnTo>
                    <a:lnTo>
                      <a:pt x="18" y="78"/>
                    </a:lnTo>
                    <a:lnTo>
                      <a:pt x="25" y="81"/>
                    </a:lnTo>
                    <a:lnTo>
                      <a:pt x="34" y="83"/>
                    </a:lnTo>
                    <a:lnTo>
                      <a:pt x="41" y="85"/>
                    </a:lnTo>
                    <a:lnTo>
                      <a:pt x="50" y="83"/>
                    </a:lnTo>
                    <a:lnTo>
                      <a:pt x="57" y="81"/>
                    </a:lnTo>
                    <a:lnTo>
                      <a:pt x="66" y="78"/>
                    </a:lnTo>
                    <a:lnTo>
                      <a:pt x="71" y="71"/>
                    </a:lnTo>
                    <a:lnTo>
                      <a:pt x="75" y="65"/>
                    </a:lnTo>
                    <a:lnTo>
                      <a:pt x="80" y="58"/>
                    </a:lnTo>
                    <a:lnTo>
                      <a:pt x="82" y="51"/>
                    </a:lnTo>
                    <a:lnTo>
                      <a:pt x="85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15" name="Freeform 206"/>
              <p:cNvSpPr>
                <a:spLocks/>
              </p:cNvSpPr>
              <p:nvPr/>
            </p:nvSpPr>
            <p:spPr bwMode="auto">
              <a:xfrm>
                <a:off x="611" y="2884"/>
                <a:ext cx="85" cy="85"/>
              </a:xfrm>
              <a:custGeom>
                <a:avLst/>
                <a:gdLst>
                  <a:gd name="T0" fmla="*/ 85 w 85"/>
                  <a:gd name="T1" fmla="*/ 42 h 85"/>
                  <a:gd name="T2" fmla="*/ 82 w 85"/>
                  <a:gd name="T3" fmla="*/ 35 h 85"/>
                  <a:gd name="T4" fmla="*/ 80 w 85"/>
                  <a:gd name="T5" fmla="*/ 26 h 85"/>
                  <a:gd name="T6" fmla="*/ 78 w 85"/>
                  <a:gd name="T7" fmla="*/ 19 h 85"/>
                  <a:gd name="T8" fmla="*/ 71 w 85"/>
                  <a:gd name="T9" fmla="*/ 12 h 85"/>
                  <a:gd name="T10" fmla="*/ 66 w 85"/>
                  <a:gd name="T11" fmla="*/ 7 h 85"/>
                  <a:gd name="T12" fmla="*/ 57 w 85"/>
                  <a:gd name="T13" fmla="*/ 3 h 85"/>
                  <a:gd name="T14" fmla="*/ 50 w 85"/>
                  <a:gd name="T15" fmla="*/ 0 h 85"/>
                  <a:gd name="T16" fmla="*/ 41 w 85"/>
                  <a:gd name="T17" fmla="*/ 0 h 85"/>
                  <a:gd name="T18" fmla="*/ 34 w 85"/>
                  <a:gd name="T19" fmla="*/ 0 h 85"/>
                  <a:gd name="T20" fmla="*/ 25 w 85"/>
                  <a:gd name="T21" fmla="*/ 3 h 85"/>
                  <a:gd name="T22" fmla="*/ 18 w 85"/>
                  <a:gd name="T23" fmla="*/ 7 h 85"/>
                  <a:gd name="T24" fmla="*/ 11 w 85"/>
                  <a:gd name="T25" fmla="*/ 12 h 85"/>
                  <a:gd name="T26" fmla="*/ 7 w 85"/>
                  <a:gd name="T27" fmla="*/ 19 h 85"/>
                  <a:gd name="T28" fmla="*/ 2 w 85"/>
                  <a:gd name="T29" fmla="*/ 26 h 85"/>
                  <a:gd name="T30" fmla="*/ 0 w 85"/>
                  <a:gd name="T31" fmla="*/ 35 h 85"/>
                  <a:gd name="T32" fmla="*/ 0 w 85"/>
                  <a:gd name="T33" fmla="*/ 42 h 85"/>
                  <a:gd name="T34" fmla="*/ 0 w 85"/>
                  <a:gd name="T35" fmla="*/ 51 h 85"/>
                  <a:gd name="T36" fmla="*/ 2 w 85"/>
                  <a:gd name="T37" fmla="*/ 58 h 85"/>
                  <a:gd name="T38" fmla="*/ 7 w 85"/>
                  <a:gd name="T39" fmla="*/ 67 h 85"/>
                  <a:gd name="T40" fmla="*/ 11 w 85"/>
                  <a:gd name="T41" fmla="*/ 71 h 85"/>
                  <a:gd name="T42" fmla="*/ 18 w 85"/>
                  <a:gd name="T43" fmla="*/ 76 h 85"/>
                  <a:gd name="T44" fmla="*/ 25 w 85"/>
                  <a:gd name="T45" fmla="*/ 81 h 85"/>
                  <a:gd name="T46" fmla="*/ 34 w 85"/>
                  <a:gd name="T47" fmla="*/ 83 h 85"/>
                  <a:gd name="T48" fmla="*/ 41 w 85"/>
                  <a:gd name="T49" fmla="*/ 85 h 85"/>
                  <a:gd name="T50" fmla="*/ 50 w 85"/>
                  <a:gd name="T51" fmla="*/ 83 h 85"/>
                  <a:gd name="T52" fmla="*/ 57 w 85"/>
                  <a:gd name="T53" fmla="*/ 81 h 85"/>
                  <a:gd name="T54" fmla="*/ 66 w 85"/>
                  <a:gd name="T55" fmla="*/ 76 h 85"/>
                  <a:gd name="T56" fmla="*/ 71 w 85"/>
                  <a:gd name="T57" fmla="*/ 71 h 85"/>
                  <a:gd name="T58" fmla="*/ 78 w 85"/>
                  <a:gd name="T59" fmla="*/ 67 h 85"/>
                  <a:gd name="T60" fmla="*/ 80 w 85"/>
                  <a:gd name="T61" fmla="*/ 58 h 85"/>
                  <a:gd name="T62" fmla="*/ 82 w 85"/>
                  <a:gd name="T63" fmla="*/ 51 h 85"/>
                  <a:gd name="T64" fmla="*/ 85 w 85"/>
                  <a:gd name="T65" fmla="*/ 42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5"/>
                  <a:gd name="T101" fmla="*/ 85 w 85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5">
                    <a:moveTo>
                      <a:pt x="85" y="42"/>
                    </a:moveTo>
                    <a:lnTo>
                      <a:pt x="82" y="35"/>
                    </a:lnTo>
                    <a:lnTo>
                      <a:pt x="80" y="26"/>
                    </a:lnTo>
                    <a:lnTo>
                      <a:pt x="78" y="19"/>
                    </a:lnTo>
                    <a:lnTo>
                      <a:pt x="71" y="12"/>
                    </a:lnTo>
                    <a:lnTo>
                      <a:pt x="66" y="7"/>
                    </a:lnTo>
                    <a:lnTo>
                      <a:pt x="57" y="3"/>
                    </a:lnTo>
                    <a:lnTo>
                      <a:pt x="50" y="0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5" y="3"/>
                    </a:lnTo>
                    <a:lnTo>
                      <a:pt x="18" y="7"/>
                    </a:lnTo>
                    <a:lnTo>
                      <a:pt x="11" y="12"/>
                    </a:lnTo>
                    <a:lnTo>
                      <a:pt x="7" y="19"/>
                    </a:lnTo>
                    <a:lnTo>
                      <a:pt x="2" y="26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0" y="51"/>
                    </a:lnTo>
                    <a:lnTo>
                      <a:pt x="2" y="58"/>
                    </a:lnTo>
                    <a:lnTo>
                      <a:pt x="7" y="67"/>
                    </a:lnTo>
                    <a:lnTo>
                      <a:pt x="11" y="71"/>
                    </a:lnTo>
                    <a:lnTo>
                      <a:pt x="18" y="76"/>
                    </a:lnTo>
                    <a:lnTo>
                      <a:pt x="25" y="81"/>
                    </a:lnTo>
                    <a:lnTo>
                      <a:pt x="34" y="83"/>
                    </a:lnTo>
                    <a:lnTo>
                      <a:pt x="41" y="85"/>
                    </a:lnTo>
                    <a:lnTo>
                      <a:pt x="50" y="83"/>
                    </a:lnTo>
                    <a:lnTo>
                      <a:pt x="57" y="81"/>
                    </a:lnTo>
                    <a:lnTo>
                      <a:pt x="66" y="76"/>
                    </a:lnTo>
                    <a:lnTo>
                      <a:pt x="71" y="71"/>
                    </a:lnTo>
                    <a:lnTo>
                      <a:pt x="78" y="67"/>
                    </a:lnTo>
                    <a:lnTo>
                      <a:pt x="80" y="58"/>
                    </a:lnTo>
                    <a:lnTo>
                      <a:pt x="82" y="51"/>
                    </a:lnTo>
                    <a:lnTo>
                      <a:pt x="85" y="4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16" name="Freeform 207"/>
              <p:cNvSpPr>
                <a:spLocks/>
              </p:cNvSpPr>
              <p:nvPr/>
            </p:nvSpPr>
            <p:spPr bwMode="auto">
              <a:xfrm>
                <a:off x="785" y="2245"/>
                <a:ext cx="84" cy="85"/>
              </a:xfrm>
              <a:custGeom>
                <a:avLst/>
                <a:gdLst>
                  <a:gd name="T0" fmla="*/ 84 w 84"/>
                  <a:gd name="T1" fmla="*/ 41 h 85"/>
                  <a:gd name="T2" fmla="*/ 82 w 84"/>
                  <a:gd name="T3" fmla="*/ 34 h 85"/>
                  <a:gd name="T4" fmla="*/ 80 w 84"/>
                  <a:gd name="T5" fmla="*/ 25 h 85"/>
                  <a:gd name="T6" fmla="*/ 75 w 84"/>
                  <a:gd name="T7" fmla="*/ 18 h 85"/>
                  <a:gd name="T8" fmla="*/ 71 w 84"/>
                  <a:gd name="T9" fmla="*/ 13 h 85"/>
                  <a:gd name="T10" fmla="*/ 66 w 84"/>
                  <a:gd name="T11" fmla="*/ 7 h 85"/>
                  <a:gd name="T12" fmla="*/ 59 w 84"/>
                  <a:gd name="T13" fmla="*/ 4 h 85"/>
                  <a:gd name="T14" fmla="*/ 50 w 84"/>
                  <a:gd name="T15" fmla="*/ 0 h 85"/>
                  <a:gd name="T16" fmla="*/ 41 w 84"/>
                  <a:gd name="T17" fmla="*/ 0 h 85"/>
                  <a:gd name="T18" fmla="*/ 32 w 84"/>
                  <a:gd name="T19" fmla="*/ 0 h 85"/>
                  <a:gd name="T20" fmla="*/ 25 w 84"/>
                  <a:gd name="T21" fmla="*/ 4 h 85"/>
                  <a:gd name="T22" fmla="*/ 18 w 84"/>
                  <a:gd name="T23" fmla="*/ 7 h 85"/>
                  <a:gd name="T24" fmla="*/ 11 w 84"/>
                  <a:gd name="T25" fmla="*/ 13 h 85"/>
                  <a:gd name="T26" fmla="*/ 7 w 84"/>
                  <a:gd name="T27" fmla="*/ 18 h 85"/>
                  <a:gd name="T28" fmla="*/ 2 w 84"/>
                  <a:gd name="T29" fmla="*/ 25 h 85"/>
                  <a:gd name="T30" fmla="*/ 0 w 84"/>
                  <a:gd name="T31" fmla="*/ 34 h 85"/>
                  <a:gd name="T32" fmla="*/ 0 w 84"/>
                  <a:gd name="T33" fmla="*/ 41 h 85"/>
                  <a:gd name="T34" fmla="*/ 0 w 84"/>
                  <a:gd name="T35" fmla="*/ 50 h 85"/>
                  <a:gd name="T36" fmla="*/ 2 w 84"/>
                  <a:gd name="T37" fmla="*/ 59 h 85"/>
                  <a:gd name="T38" fmla="*/ 7 w 84"/>
                  <a:gd name="T39" fmla="*/ 66 h 85"/>
                  <a:gd name="T40" fmla="*/ 11 w 84"/>
                  <a:gd name="T41" fmla="*/ 71 h 85"/>
                  <a:gd name="T42" fmla="*/ 18 w 84"/>
                  <a:gd name="T43" fmla="*/ 78 h 85"/>
                  <a:gd name="T44" fmla="*/ 25 w 84"/>
                  <a:gd name="T45" fmla="*/ 80 h 85"/>
                  <a:gd name="T46" fmla="*/ 32 w 84"/>
                  <a:gd name="T47" fmla="*/ 82 h 85"/>
                  <a:gd name="T48" fmla="*/ 41 w 84"/>
                  <a:gd name="T49" fmla="*/ 85 h 85"/>
                  <a:gd name="T50" fmla="*/ 50 w 84"/>
                  <a:gd name="T51" fmla="*/ 82 h 85"/>
                  <a:gd name="T52" fmla="*/ 59 w 84"/>
                  <a:gd name="T53" fmla="*/ 80 h 85"/>
                  <a:gd name="T54" fmla="*/ 66 w 84"/>
                  <a:gd name="T55" fmla="*/ 78 h 85"/>
                  <a:gd name="T56" fmla="*/ 71 w 84"/>
                  <a:gd name="T57" fmla="*/ 71 h 85"/>
                  <a:gd name="T58" fmla="*/ 75 w 84"/>
                  <a:gd name="T59" fmla="*/ 66 h 85"/>
                  <a:gd name="T60" fmla="*/ 80 w 84"/>
                  <a:gd name="T61" fmla="*/ 59 h 85"/>
                  <a:gd name="T62" fmla="*/ 82 w 84"/>
                  <a:gd name="T63" fmla="*/ 50 h 85"/>
                  <a:gd name="T64" fmla="*/ 84 w 84"/>
                  <a:gd name="T65" fmla="*/ 41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5"/>
                  <a:gd name="T101" fmla="*/ 84 w 84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5">
                    <a:moveTo>
                      <a:pt x="84" y="41"/>
                    </a:moveTo>
                    <a:lnTo>
                      <a:pt x="82" y="34"/>
                    </a:lnTo>
                    <a:lnTo>
                      <a:pt x="80" y="25"/>
                    </a:lnTo>
                    <a:lnTo>
                      <a:pt x="75" y="18"/>
                    </a:lnTo>
                    <a:lnTo>
                      <a:pt x="71" y="13"/>
                    </a:lnTo>
                    <a:lnTo>
                      <a:pt x="66" y="7"/>
                    </a:lnTo>
                    <a:lnTo>
                      <a:pt x="59" y="4"/>
                    </a:lnTo>
                    <a:lnTo>
                      <a:pt x="50" y="0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8" y="7"/>
                    </a:lnTo>
                    <a:lnTo>
                      <a:pt x="11" y="13"/>
                    </a:lnTo>
                    <a:lnTo>
                      <a:pt x="7" y="18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7" y="66"/>
                    </a:lnTo>
                    <a:lnTo>
                      <a:pt x="11" y="71"/>
                    </a:lnTo>
                    <a:lnTo>
                      <a:pt x="18" y="78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1" y="85"/>
                    </a:lnTo>
                    <a:lnTo>
                      <a:pt x="50" y="82"/>
                    </a:lnTo>
                    <a:lnTo>
                      <a:pt x="59" y="80"/>
                    </a:lnTo>
                    <a:lnTo>
                      <a:pt x="66" y="78"/>
                    </a:lnTo>
                    <a:lnTo>
                      <a:pt x="71" y="71"/>
                    </a:lnTo>
                    <a:lnTo>
                      <a:pt x="75" y="66"/>
                    </a:lnTo>
                    <a:lnTo>
                      <a:pt x="80" y="59"/>
                    </a:lnTo>
                    <a:lnTo>
                      <a:pt x="82" y="50"/>
                    </a:lnTo>
                    <a:lnTo>
                      <a:pt x="84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17" name="Freeform 209"/>
              <p:cNvSpPr>
                <a:spLocks/>
              </p:cNvSpPr>
              <p:nvPr/>
            </p:nvSpPr>
            <p:spPr bwMode="auto">
              <a:xfrm>
                <a:off x="825" y="2258"/>
                <a:ext cx="84" cy="85"/>
              </a:xfrm>
              <a:custGeom>
                <a:avLst/>
                <a:gdLst>
                  <a:gd name="T0" fmla="*/ 84 w 84"/>
                  <a:gd name="T1" fmla="*/ 41 h 85"/>
                  <a:gd name="T2" fmla="*/ 82 w 84"/>
                  <a:gd name="T3" fmla="*/ 34 h 85"/>
                  <a:gd name="T4" fmla="*/ 80 w 84"/>
                  <a:gd name="T5" fmla="*/ 25 h 85"/>
                  <a:gd name="T6" fmla="*/ 78 w 84"/>
                  <a:gd name="T7" fmla="*/ 18 h 85"/>
                  <a:gd name="T8" fmla="*/ 71 w 84"/>
                  <a:gd name="T9" fmla="*/ 13 h 85"/>
                  <a:gd name="T10" fmla="*/ 66 w 84"/>
                  <a:gd name="T11" fmla="*/ 7 h 85"/>
                  <a:gd name="T12" fmla="*/ 59 w 84"/>
                  <a:gd name="T13" fmla="*/ 4 h 85"/>
                  <a:gd name="T14" fmla="*/ 50 w 84"/>
                  <a:gd name="T15" fmla="*/ 2 h 85"/>
                  <a:gd name="T16" fmla="*/ 41 w 84"/>
                  <a:gd name="T17" fmla="*/ 0 h 85"/>
                  <a:gd name="T18" fmla="*/ 34 w 84"/>
                  <a:gd name="T19" fmla="*/ 2 h 85"/>
                  <a:gd name="T20" fmla="*/ 25 w 84"/>
                  <a:gd name="T21" fmla="*/ 4 h 85"/>
                  <a:gd name="T22" fmla="*/ 18 w 84"/>
                  <a:gd name="T23" fmla="*/ 7 h 85"/>
                  <a:gd name="T24" fmla="*/ 11 w 84"/>
                  <a:gd name="T25" fmla="*/ 13 h 85"/>
                  <a:gd name="T26" fmla="*/ 7 w 84"/>
                  <a:gd name="T27" fmla="*/ 18 h 85"/>
                  <a:gd name="T28" fmla="*/ 4 w 84"/>
                  <a:gd name="T29" fmla="*/ 25 h 85"/>
                  <a:gd name="T30" fmla="*/ 0 w 84"/>
                  <a:gd name="T31" fmla="*/ 34 h 85"/>
                  <a:gd name="T32" fmla="*/ 0 w 84"/>
                  <a:gd name="T33" fmla="*/ 41 h 85"/>
                  <a:gd name="T34" fmla="*/ 0 w 84"/>
                  <a:gd name="T35" fmla="*/ 50 h 85"/>
                  <a:gd name="T36" fmla="*/ 4 w 84"/>
                  <a:gd name="T37" fmla="*/ 59 h 85"/>
                  <a:gd name="T38" fmla="*/ 7 w 84"/>
                  <a:gd name="T39" fmla="*/ 66 h 85"/>
                  <a:gd name="T40" fmla="*/ 11 w 84"/>
                  <a:gd name="T41" fmla="*/ 71 h 85"/>
                  <a:gd name="T42" fmla="*/ 18 w 84"/>
                  <a:gd name="T43" fmla="*/ 78 h 85"/>
                  <a:gd name="T44" fmla="*/ 25 w 84"/>
                  <a:gd name="T45" fmla="*/ 80 h 85"/>
                  <a:gd name="T46" fmla="*/ 34 w 84"/>
                  <a:gd name="T47" fmla="*/ 82 h 85"/>
                  <a:gd name="T48" fmla="*/ 41 w 84"/>
                  <a:gd name="T49" fmla="*/ 85 h 85"/>
                  <a:gd name="T50" fmla="*/ 50 w 84"/>
                  <a:gd name="T51" fmla="*/ 82 h 85"/>
                  <a:gd name="T52" fmla="*/ 59 w 84"/>
                  <a:gd name="T53" fmla="*/ 80 h 85"/>
                  <a:gd name="T54" fmla="*/ 66 w 84"/>
                  <a:gd name="T55" fmla="*/ 78 h 85"/>
                  <a:gd name="T56" fmla="*/ 71 w 84"/>
                  <a:gd name="T57" fmla="*/ 71 h 85"/>
                  <a:gd name="T58" fmla="*/ 78 w 84"/>
                  <a:gd name="T59" fmla="*/ 66 h 85"/>
                  <a:gd name="T60" fmla="*/ 80 w 84"/>
                  <a:gd name="T61" fmla="*/ 59 h 85"/>
                  <a:gd name="T62" fmla="*/ 82 w 84"/>
                  <a:gd name="T63" fmla="*/ 50 h 85"/>
                  <a:gd name="T64" fmla="*/ 84 w 84"/>
                  <a:gd name="T65" fmla="*/ 41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5"/>
                  <a:gd name="T101" fmla="*/ 84 w 84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5">
                    <a:moveTo>
                      <a:pt x="84" y="41"/>
                    </a:moveTo>
                    <a:lnTo>
                      <a:pt x="82" y="34"/>
                    </a:lnTo>
                    <a:lnTo>
                      <a:pt x="80" y="25"/>
                    </a:lnTo>
                    <a:lnTo>
                      <a:pt x="78" y="18"/>
                    </a:lnTo>
                    <a:lnTo>
                      <a:pt x="71" y="13"/>
                    </a:lnTo>
                    <a:lnTo>
                      <a:pt x="66" y="7"/>
                    </a:lnTo>
                    <a:lnTo>
                      <a:pt x="59" y="4"/>
                    </a:lnTo>
                    <a:lnTo>
                      <a:pt x="50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5" y="4"/>
                    </a:lnTo>
                    <a:lnTo>
                      <a:pt x="18" y="7"/>
                    </a:lnTo>
                    <a:lnTo>
                      <a:pt x="11" y="13"/>
                    </a:lnTo>
                    <a:lnTo>
                      <a:pt x="7" y="18"/>
                    </a:lnTo>
                    <a:lnTo>
                      <a:pt x="4" y="25"/>
                    </a:lnTo>
                    <a:lnTo>
                      <a:pt x="0" y="34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4" y="59"/>
                    </a:lnTo>
                    <a:lnTo>
                      <a:pt x="7" y="66"/>
                    </a:lnTo>
                    <a:lnTo>
                      <a:pt x="11" y="71"/>
                    </a:lnTo>
                    <a:lnTo>
                      <a:pt x="18" y="78"/>
                    </a:lnTo>
                    <a:lnTo>
                      <a:pt x="25" y="80"/>
                    </a:lnTo>
                    <a:lnTo>
                      <a:pt x="34" y="82"/>
                    </a:lnTo>
                    <a:lnTo>
                      <a:pt x="41" y="85"/>
                    </a:lnTo>
                    <a:lnTo>
                      <a:pt x="50" y="82"/>
                    </a:lnTo>
                    <a:lnTo>
                      <a:pt x="59" y="80"/>
                    </a:lnTo>
                    <a:lnTo>
                      <a:pt x="66" y="78"/>
                    </a:lnTo>
                    <a:lnTo>
                      <a:pt x="71" y="71"/>
                    </a:lnTo>
                    <a:lnTo>
                      <a:pt x="78" y="66"/>
                    </a:lnTo>
                    <a:lnTo>
                      <a:pt x="80" y="59"/>
                    </a:lnTo>
                    <a:lnTo>
                      <a:pt x="82" y="50"/>
                    </a:lnTo>
                    <a:lnTo>
                      <a:pt x="84" y="4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18" name="Freeform 210"/>
              <p:cNvSpPr>
                <a:spLocks/>
              </p:cNvSpPr>
              <p:nvPr/>
            </p:nvSpPr>
            <p:spPr bwMode="auto">
              <a:xfrm>
                <a:off x="795" y="2716"/>
                <a:ext cx="85" cy="83"/>
              </a:xfrm>
              <a:custGeom>
                <a:avLst/>
                <a:gdLst>
                  <a:gd name="T0" fmla="*/ 85 w 85"/>
                  <a:gd name="T1" fmla="*/ 42 h 83"/>
                  <a:gd name="T2" fmla="*/ 82 w 85"/>
                  <a:gd name="T3" fmla="*/ 32 h 83"/>
                  <a:gd name="T4" fmla="*/ 82 w 85"/>
                  <a:gd name="T5" fmla="*/ 25 h 83"/>
                  <a:gd name="T6" fmla="*/ 78 w 85"/>
                  <a:gd name="T7" fmla="*/ 19 h 83"/>
                  <a:gd name="T8" fmla="*/ 73 w 85"/>
                  <a:gd name="T9" fmla="*/ 12 h 83"/>
                  <a:gd name="T10" fmla="*/ 66 w 85"/>
                  <a:gd name="T11" fmla="*/ 7 h 83"/>
                  <a:gd name="T12" fmla="*/ 60 w 85"/>
                  <a:gd name="T13" fmla="*/ 3 h 83"/>
                  <a:gd name="T14" fmla="*/ 50 w 85"/>
                  <a:gd name="T15" fmla="*/ 0 h 83"/>
                  <a:gd name="T16" fmla="*/ 44 w 85"/>
                  <a:gd name="T17" fmla="*/ 0 h 83"/>
                  <a:gd name="T18" fmla="*/ 34 w 85"/>
                  <a:gd name="T19" fmla="*/ 0 h 83"/>
                  <a:gd name="T20" fmla="*/ 28 w 85"/>
                  <a:gd name="T21" fmla="*/ 3 h 83"/>
                  <a:gd name="T22" fmla="*/ 18 w 85"/>
                  <a:gd name="T23" fmla="*/ 7 h 83"/>
                  <a:gd name="T24" fmla="*/ 14 w 85"/>
                  <a:gd name="T25" fmla="*/ 12 h 83"/>
                  <a:gd name="T26" fmla="*/ 7 w 85"/>
                  <a:gd name="T27" fmla="*/ 19 h 83"/>
                  <a:gd name="T28" fmla="*/ 5 w 85"/>
                  <a:gd name="T29" fmla="*/ 25 h 83"/>
                  <a:gd name="T30" fmla="*/ 2 w 85"/>
                  <a:gd name="T31" fmla="*/ 32 h 83"/>
                  <a:gd name="T32" fmla="*/ 0 w 85"/>
                  <a:gd name="T33" fmla="*/ 42 h 83"/>
                  <a:gd name="T34" fmla="*/ 2 w 85"/>
                  <a:gd name="T35" fmla="*/ 51 h 83"/>
                  <a:gd name="T36" fmla="*/ 5 w 85"/>
                  <a:gd name="T37" fmla="*/ 58 h 83"/>
                  <a:gd name="T38" fmla="*/ 7 w 85"/>
                  <a:gd name="T39" fmla="*/ 64 h 83"/>
                  <a:gd name="T40" fmla="*/ 14 w 85"/>
                  <a:gd name="T41" fmla="*/ 71 h 83"/>
                  <a:gd name="T42" fmla="*/ 18 w 85"/>
                  <a:gd name="T43" fmla="*/ 76 h 83"/>
                  <a:gd name="T44" fmla="*/ 28 w 85"/>
                  <a:gd name="T45" fmla="*/ 81 h 83"/>
                  <a:gd name="T46" fmla="*/ 34 w 85"/>
                  <a:gd name="T47" fmla="*/ 83 h 83"/>
                  <a:gd name="T48" fmla="*/ 44 w 85"/>
                  <a:gd name="T49" fmla="*/ 83 h 83"/>
                  <a:gd name="T50" fmla="*/ 50 w 85"/>
                  <a:gd name="T51" fmla="*/ 83 h 83"/>
                  <a:gd name="T52" fmla="*/ 60 w 85"/>
                  <a:gd name="T53" fmla="*/ 81 h 83"/>
                  <a:gd name="T54" fmla="*/ 66 w 85"/>
                  <a:gd name="T55" fmla="*/ 76 h 83"/>
                  <a:gd name="T56" fmla="*/ 73 w 85"/>
                  <a:gd name="T57" fmla="*/ 71 h 83"/>
                  <a:gd name="T58" fmla="*/ 78 w 85"/>
                  <a:gd name="T59" fmla="*/ 64 h 83"/>
                  <a:gd name="T60" fmla="*/ 82 w 85"/>
                  <a:gd name="T61" fmla="*/ 58 h 83"/>
                  <a:gd name="T62" fmla="*/ 82 w 85"/>
                  <a:gd name="T63" fmla="*/ 51 h 83"/>
                  <a:gd name="T64" fmla="*/ 85 w 85"/>
                  <a:gd name="T65" fmla="*/ 42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3"/>
                  <a:gd name="T101" fmla="*/ 85 w 85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3">
                    <a:moveTo>
                      <a:pt x="85" y="42"/>
                    </a:moveTo>
                    <a:lnTo>
                      <a:pt x="82" y="32"/>
                    </a:lnTo>
                    <a:lnTo>
                      <a:pt x="82" y="25"/>
                    </a:lnTo>
                    <a:lnTo>
                      <a:pt x="78" y="19"/>
                    </a:lnTo>
                    <a:lnTo>
                      <a:pt x="73" y="12"/>
                    </a:lnTo>
                    <a:lnTo>
                      <a:pt x="66" y="7"/>
                    </a:lnTo>
                    <a:lnTo>
                      <a:pt x="60" y="3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8" y="3"/>
                    </a:lnTo>
                    <a:lnTo>
                      <a:pt x="18" y="7"/>
                    </a:lnTo>
                    <a:lnTo>
                      <a:pt x="14" y="12"/>
                    </a:lnTo>
                    <a:lnTo>
                      <a:pt x="7" y="19"/>
                    </a:lnTo>
                    <a:lnTo>
                      <a:pt x="5" y="25"/>
                    </a:lnTo>
                    <a:lnTo>
                      <a:pt x="2" y="32"/>
                    </a:lnTo>
                    <a:lnTo>
                      <a:pt x="0" y="42"/>
                    </a:lnTo>
                    <a:lnTo>
                      <a:pt x="2" y="51"/>
                    </a:lnTo>
                    <a:lnTo>
                      <a:pt x="5" y="58"/>
                    </a:lnTo>
                    <a:lnTo>
                      <a:pt x="7" y="64"/>
                    </a:lnTo>
                    <a:lnTo>
                      <a:pt x="14" y="71"/>
                    </a:lnTo>
                    <a:lnTo>
                      <a:pt x="18" y="76"/>
                    </a:lnTo>
                    <a:lnTo>
                      <a:pt x="28" y="81"/>
                    </a:lnTo>
                    <a:lnTo>
                      <a:pt x="34" y="83"/>
                    </a:lnTo>
                    <a:lnTo>
                      <a:pt x="44" y="83"/>
                    </a:lnTo>
                    <a:lnTo>
                      <a:pt x="50" y="83"/>
                    </a:lnTo>
                    <a:lnTo>
                      <a:pt x="60" y="81"/>
                    </a:lnTo>
                    <a:lnTo>
                      <a:pt x="66" y="76"/>
                    </a:lnTo>
                    <a:lnTo>
                      <a:pt x="73" y="71"/>
                    </a:lnTo>
                    <a:lnTo>
                      <a:pt x="78" y="64"/>
                    </a:lnTo>
                    <a:lnTo>
                      <a:pt x="82" y="58"/>
                    </a:lnTo>
                    <a:lnTo>
                      <a:pt x="82" y="51"/>
                    </a:lnTo>
                    <a:lnTo>
                      <a:pt x="85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19" name="Freeform 211"/>
              <p:cNvSpPr>
                <a:spLocks/>
              </p:cNvSpPr>
              <p:nvPr/>
            </p:nvSpPr>
            <p:spPr bwMode="auto">
              <a:xfrm>
                <a:off x="795" y="2716"/>
                <a:ext cx="85" cy="83"/>
              </a:xfrm>
              <a:custGeom>
                <a:avLst/>
                <a:gdLst>
                  <a:gd name="T0" fmla="*/ 85 w 85"/>
                  <a:gd name="T1" fmla="*/ 42 h 83"/>
                  <a:gd name="T2" fmla="*/ 85 w 85"/>
                  <a:gd name="T3" fmla="*/ 32 h 83"/>
                  <a:gd name="T4" fmla="*/ 82 w 85"/>
                  <a:gd name="T5" fmla="*/ 25 h 83"/>
                  <a:gd name="T6" fmla="*/ 78 w 85"/>
                  <a:gd name="T7" fmla="*/ 19 h 83"/>
                  <a:gd name="T8" fmla="*/ 73 w 85"/>
                  <a:gd name="T9" fmla="*/ 12 h 83"/>
                  <a:gd name="T10" fmla="*/ 66 w 85"/>
                  <a:gd name="T11" fmla="*/ 7 h 83"/>
                  <a:gd name="T12" fmla="*/ 60 w 85"/>
                  <a:gd name="T13" fmla="*/ 3 h 83"/>
                  <a:gd name="T14" fmla="*/ 50 w 85"/>
                  <a:gd name="T15" fmla="*/ 0 h 83"/>
                  <a:gd name="T16" fmla="*/ 44 w 85"/>
                  <a:gd name="T17" fmla="*/ 0 h 83"/>
                  <a:gd name="T18" fmla="*/ 34 w 85"/>
                  <a:gd name="T19" fmla="*/ 0 h 83"/>
                  <a:gd name="T20" fmla="*/ 28 w 85"/>
                  <a:gd name="T21" fmla="*/ 3 h 83"/>
                  <a:gd name="T22" fmla="*/ 18 w 85"/>
                  <a:gd name="T23" fmla="*/ 7 h 83"/>
                  <a:gd name="T24" fmla="*/ 14 w 85"/>
                  <a:gd name="T25" fmla="*/ 12 h 83"/>
                  <a:gd name="T26" fmla="*/ 7 w 85"/>
                  <a:gd name="T27" fmla="*/ 19 h 83"/>
                  <a:gd name="T28" fmla="*/ 5 w 85"/>
                  <a:gd name="T29" fmla="*/ 25 h 83"/>
                  <a:gd name="T30" fmla="*/ 2 w 85"/>
                  <a:gd name="T31" fmla="*/ 32 h 83"/>
                  <a:gd name="T32" fmla="*/ 0 w 85"/>
                  <a:gd name="T33" fmla="*/ 42 h 83"/>
                  <a:gd name="T34" fmla="*/ 2 w 85"/>
                  <a:gd name="T35" fmla="*/ 51 h 83"/>
                  <a:gd name="T36" fmla="*/ 5 w 85"/>
                  <a:gd name="T37" fmla="*/ 58 h 83"/>
                  <a:gd name="T38" fmla="*/ 7 w 85"/>
                  <a:gd name="T39" fmla="*/ 64 h 83"/>
                  <a:gd name="T40" fmla="*/ 14 w 85"/>
                  <a:gd name="T41" fmla="*/ 71 h 83"/>
                  <a:gd name="T42" fmla="*/ 18 w 85"/>
                  <a:gd name="T43" fmla="*/ 76 h 83"/>
                  <a:gd name="T44" fmla="*/ 28 w 85"/>
                  <a:gd name="T45" fmla="*/ 81 h 83"/>
                  <a:gd name="T46" fmla="*/ 34 w 85"/>
                  <a:gd name="T47" fmla="*/ 83 h 83"/>
                  <a:gd name="T48" fmla="*/ 44 w 85"/>
                  <a:gd name="T49" fmla="*/ 83 h 83"/>
                  <a:gd name="T50" fmla="*/ 50 w 85"/>
                  <a:gd name="T51" fmla="*/ 83 h 83"/>
                  <a:gd name="T52" fmla="*/ 60 w 85"/>
                  <a:gd name="T53" fmla="*/ 81 h 83"/>
                  <a:gd name="T54" fmla="*/ 66 w 85"/>
                  <a:gd name="T55" fmla="*/ 76 h 83"/>
                  <a:gd name="T56" fmla="*/ 73 w 85"/>
                  <a:gd name="T57" fmla="*/ 71 h 83"/>
                  <a:gd name="T58" fmla="*/ 78 w 85"/>
                  <a:gd name="T59" fmla="*/ 64 h 83"/>
                  <a:gd name="T60" fmla="*/ 82 w 85"/>
                  <a:gd name="T61" fmla="*/ 58 h 83"/>
                  <a:gd name="T62" fmla="*/ 85 w 85"/>
                  <a:gd name="T63" fmla="*/ 51 h 83"/>
                  <a:gd name="T64" fmla="*/ 85 w 85"/>
                  <a:gd name="T65" fmla="*/ 42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3"/>
                  <a:gd name="T101" fmla="*/ 85 w 85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3">
                    <a:moveTo>
                      <a:pt x="85" y="42"/>
                    </a:moveTo>
                    <a:lnTo>
                      <a:pt x="85" y="32"/>
                    </a:lnTo>
                    <a:lnTo>
                      <a:pt x="82" y="25"/>
                    </a:lnTo>
                    <a:lnTo>
                      <a:pt x="78" y="19"/>
                    </a:lnTo>
                    <a:lnTo>
                      <a:pt x="73" y="12"/>
                    </a:lnTo>
                    <a:lnTo>
                      <a:pt x="66" y="7"/>
                    </a:lnTo>
                    <a:lnTo>
                      <a:pt x="60" y="3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8" y="3"/>
                    </a:lnTo>
                    <a:lnTo>
                      <a:pt x="18" y="7"/>
                    </a:lnTo>
                    <a:lnTo>
                      <a:pt x="14" y="12"/>
                    </a:lnTo>
                    <a:lnTo>
                      <a:pt x="7" y="19"/>
                    </a:lnTo>
                    <a:lnTo>
                      <a:pt x="5" y="25"/>
                    </a:lnTo>
                    <a:lnTo>
                      <a:pt x="2" y="32"/>
                    </a:lnTo>
                    <a:lnTo>
                      <a:pt x="0" y="42"/>
                    </a:lnTo>
                    <a:lnTo>
                      <a:pt x="2" y="51"/>
                    </a:lnTo>
                    <a:lnTo>
                      <a:pt x="5" y="58"/>
                    </a:lnTo>
                    <a:lnTo>
                      <a:pt x="7" y="64"/>
                    </a:lnTo>
                    <a:lnTo>
                      <a:pt x="14" y="71"/>
                    </a:lnTo>
                    <a:lnTo>
                      <a:pt x="18" y="76"/>
                    </a:lnTo>
                    <a:lnTo>
                      <a:pt x="28" y="81"/>
                    </a:lnTo>
                    <a:lnTo>
                      <a:pt x="34" y="83"/>
                    </a:lnTo>
                    <a:lnTo>
                      <a:pt x="44" y="83"/>
                    </a:lnTo>
                    <a:lnTo>
                      <a:pt x="50" y="83"/>
                    </a:lnTo>
                    <a:lnTo>
                      <a:pt x="60" y="81"/>
                    </a:lnTo>
                    <a:lnTo>
                      <a:pt x="66" y="76"/>
                    </a:lnTo>
                    <a:lnTo>
                      <a:pt x="73" y="71"/>
                    </a:lnTo>
                    <a:lnTo>
                      <a:pt x="78" y="64"/>
                    </a:lnTo>
                    <a:lnTo>
                      <a:pt x="82" y="58"/>
                    </a:lnTo>
                    <a:lnTo>
                      <a:pt x="85" y="51"/>
                    </a:lnTo>
                    <a:lnTo>
                      <a:pt x="85" y="4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20" name="Freeform 212"/>
              <p:cNvSpPr>
                <a:spLocks/>
              </p:cNvSpPr>
              <p:nvPr/>
            </p:nvSpPr>
            <p:spPr bwMode="auto">
              <a:xfrm>
                <a:off x="672" y="3333"/>
                <a:ext cx="84" cy="83"/>
              </a:xfrm>
              <a:custGeom>
                <a:avLst/>
                <a:gdLst>
                  <a:gd name="T0" fmla="*/ 84 w 84"/>
                  <a:gd name="T1" fmla="*/ 41 h 83"/>
                  <a:gd name="T2" fmla="*/ 84 w 84"/>
                  <a:gd name="T3" fmla="*/ 34 h 83"/>
                  <a:gd name="T4" fmla="*/ 82 w 84"/>
                  <a:gd name="T5" fmla="*/ 25 h 83"/>
                  <a:gd name="T6" fmla="*/ 77 w 84"/>
                  <a:gd name="T7" fmla="*/ 18 h 83"/>
                  <a:gd name="T8" fmla="*/ 73 w 84"/>
                  <a:gd name="T9" fmla="*/ 11 h 83"/>
                  <a:gd name="T10" fmla="*/ 66 w 84"/>
                  <a:gd name="T11" fmla="*/ 7 h 83"/>
                  <a:gd name="T12" fmla="*/ 59 w 84"/>
                  <a:gd name="T13" fmla="*/ 2 h 83"/>
                  <a:gd name="T14" fmla="*/ 50 w 84"/>
                  <a:gd name="T15" fmla="*/ 0 h 83"/>
                  <a:gd name="T16" fmla="*/ 43 w 84"/>
                  <a:gd name="T17" fmla="*/ 0 h 83"/>
                  <a:gd name="T18" fmla="*/ 34 w 84"/>
                  <a:gd name="T19" fmla="*/ 0 h 83"/>
                  <a:gd name="T20" fmla="*/ 27 w 84"/>
                  <a:gd name="T21" fmla="*/ 2 h 83"/>
                  <a:gd name="T22" fmla="*/ 20 w 84"/>
                  <a:gd name="T23" fmla="*/ 7 h 83"/>
                  <a:gd name="T24" fmla="*/ 13 w 84"/>
                  <a:gd name="T25" fmla="*/ 11 h 83"/>
                  <a:gd name="T26" fmla="*/ 6 w 84"/>
                  <a:gd name="T27" fmla="*/ 18 h 83"/>
                  <a:gd name="T28" fmla="*/ 4 w 84"/>
                  <a:gd name="T29" fmla="*/ 25 h 83"/>
                  <a:gd name="T30" fmla="*/ 2 w 84"/>
                  <a:gd name="T31" fmla="*/ 34 h 83"/>
                  <a:gd name="T32" fmla="*/ 0 w 84"/>
                  <a:gd name="T33" fmla="*/ 41 h 83"/>
                  <a:gd name="T34" fmla="*/ 2 w 84"/>
                  <a:gd name="T35" fmla="*/ 50 h 83"/>
                  <a:gd name="T36" fmla="*/ 4 w 84"/>
                  <a:gd name="T37" fmla="*/ 57 h 83"/>
                  <a:gd name="T38" fmla="*/ 6 w 84"/>
                  <a:gd name="T39" fmla="*/ 66 h 83"/>
                  <a:gd name="T40" fmla="*/ 13 w 84"/>
                  <a:gd name="T41" fmla="*/ 71 h 83"/>
                  <a:gd name="T42" fmla="*/ 20 w 84"/>
                  <a:gd name="T43" fmla="*/ 76 h 83"/>
                  <a:gd name="T44" fmla="*/ 27 w 84"/>
                  <a:gd name="T45" fmla="*/ 80 h 83"/>
                  <a:gd name="T46" fmla="*/ 34 w 84"/>
                  <a:gd name="T47" fmla="*/ 83 h 83"/>
                  <a:gd name="T48" fmla="*/ 43 w 84"/>
                  <a:gd name="T49" fmla="*/ 83 h 83"/>
                  <a:gd name="T50" fmla="*/ 50 w 84"/>
                  <a:gd name="T51" fmla="*/ 83 h 83"/>
                  <a:gd name="T52" fmla="*/ 59 w 84"/>
                  <a:gd name="T53" fmla="*/ 80 h 83"/>
                  <a:gd name="T54" fmla="*/ 66 w 84"/>
                  <a:gd name="T55" fmla="*/ 76 h 83"/>
                  <a:gd name="T56" fmla="*/ 73 w 84"/>
                  <a:gd name="T57" fmla="*/ 71 h 83"/>
                  <a:gd name="T58" fmla="*/ 77 w 84"/>
                  <a:gd name="T59" fmla="*/ 66 h 83"/>
                  <a:gd name="T60" fmla="*/ 82 w 84"/>
                  <a:gd name="T61" fmla="*/ 57 h 83"/>
                  <a:gd name="T62" fmla="*/ 84 w 84"/>
                  <a:gd name="T63" fmla="*/ 50 h 83"/>
                  <a:gd name="T64" fmla="*/ 84 w 84"/>
                  <a:gd name="T65" fmla="*/ 41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3"/>
                  <a:gd name="T101" fmla="*/ 84 w 84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3">
                    <a:moveTo>
                      <a:pt x="84" y="41"/>
                    </a:moveTo>
                    <a:lnTo>
                      <a:pt x="84" y="34"/>
                    </a:lnTo>
                    <a:lnTo>
                      <a:pt x="82" y="25"/>
                    </a:lnTo>
                    <a:lnTo>
                      <a:pt x="77" y="18"/>
                    </a:lnTo>
                    <a:lnTo>
                      <a:pt x="73" y="11"/>
                    </a:lnTo>
                    <a:lnTo>
                      <a:pt x="66" y="7"/>
                    </a:lnTo>
                    <a:lnTo>
                      <a:pt x="59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34" y="0"/>
                    </a:lnTo>
                    <a:lnTo>
                      <a:pt x="27" y="2"/>
                    </a:lnTo>
                    <a:lnTo>
                      <a:pt x="20" y="7"/>
                    </a:lnTo>
                    <a:lnTo>
                      <a:pt x="13" y="11"/>
                    </a:lnTo>
                    <a:lnTo>
                      <a:pt x="6" y="18"/>
                    </a:lnTo>
                    <a:lnTo>
                      <a:pt x="4" y="25"/>
                    </a:lnTo>
                    <a:lnTo>
                      <a:pt x="2" y="34"/>
                    </a:lnTo>
                    <a:lnTo>
                      <a:pt x="0" y="41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6" y="66"/>
                    </a:lnTo>
                    <a:lnTo>
                      <a:pt x="13" y="71"/>
                    </a:lnTo>
                    <a:lnTo>
                      <a:pt x="20" y="76"/>
                    </a:lnTo>
                    <a:lnTo>
                      <a:pt x="27" y="80"/>
                    </a:lnTo>
                    <a:lnTo>
                      <a:pt x="34" y="83"/>
                    </a:lnTo>
                    <a:lnTo>
                      <a:pt x="43" y="83"/>
                    </a:lnTo>
                    <a:lnTo>
                      <a:pt x="50" y="83"/>
                    </a:lnTo>
                    <a:lnTo>
                      <a:pt x="59" y="80"/>
                    </a:lnTo>
                    <a:lnTo>
                      <a:pt x="66" y="76"/>
                    </a:lnTo>
                    <a:lnTo>
                      <a:pt x="73" y="71"/>
                    </a:lnTo>
                    <a:lnTo>
                      <a:pt x="77" y="66"/>
                    </a:lnTo>
                    <a:lnTo>
                      <a:pt x="82" y="57"/>
                    </a:lnTo>
                    <a:lnTo>
                      <a:pt x="84" y="50"/>
                    </a:lnTo>
                    <a:lnTo>
                      <a:pt x="84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21" name="Freeform 213"/>
              <p:cNvSpPr>
                <a:spLocks/>
              </p:cNvSpPr>
              <p:nvPr/>
            </p:nvSpPr>
            <p:spPr bwMode="auto">
              <a:xfrm>
                <a:off x="672" y="3333"/>
                <a:ext cx="84" cy="83"/>
              </a:xfrm>
              <a:custGeom>
                <a:avLst/>
                <a:gdLst>
                  <a:gd name="T0" fmla="*/ 84 w 84"/>
                  <a:gd name="T1" fmla="*/ 41 h 83"/>
                  <a:gd name="T2" fmla="*/ 84 w 84"/>
                  <a:gd name="T3" fmla="*/ 34 h 83"/>
                  <a:gd name="T4" fmla="*/ 82 w 84"/>
                  <a:gd name="T5" fmla="*/ 25 h 83"/>
                  <a:gd name="T6" fmla="*/ 77 w 84"/>
                  <a:gd name="T7" fmla="*/ 18 h 83"/>
                  <a:gd name="T8" fmla="*/ 73 w 84"/>
                  <a:gd name="T9" fmla="*/ 11 h 83"/>
                  <a:gd name="T10" fmla="*/ 66 w 84"/>
                  <a:gd name="T11" fmla="*/ 7 h 83"/>
                  <a:gd name="T12" fmla="*/ 59 w 84"/>
                  <a:gd name="T13" fmla="*/ 2 h 83"/>
                  <a:gd name="T14" fmla="*/ 50 w 84"/>
                  <a:gd name="T15" fmla="*/ 0 h 83"/>
                  <a:gd name="T16" fmla="*/ 43 w 84"/>
                  <a:gd name="T17" fmla="*/ 0 h 83"/>
                  <a:gd name="T18" fmla="*/ 34 w 84"/>
                  <a:gd name="T19" fmla="*/ 0 h 83"/>
                  <a:gd name="T20" fmla="*/ 27 w 84"/>
                  <a:gd name="T21" fmla="*/ 2 h 83"/>
                  <a:gd name="T22" fmla="*/ 18 w 84"/>
                  <a:gd name="T23" fmla="*/ 7 h 83"/>
                  <a:gd name="T24" fmla="*/ 13 w 84"/>
                  <a:gd name="T25" fmla="*/ 11 h 83"/>
                  <a:gd name="T26" fmla="*/ 9 w 84"/>
                  <a:gd name="T27" fmla="*/ 18 h 83"/>
                  <a:gd name="T28" fmla="*/ 4 w 84"/>
                  <a:gd name="T29" fmla="*/ 25 h 83"/>
                  <a:gd name="T30" fmla="*/ 2 w 84"/>
                  <a:gd name="T31" fmla="*/ 34 h 83"/>
                  <a:gd name="T32" fmla="*/ 0 w 84"/>
                  <a:gd name="T33" fmla="*/ 41 h 83"/>
                  <a:gd name="T34" fmla="*/ 2 w 84"/>
                  <a:gd name="T35" fmla="*/ 50 h 83"/>
                  <a:gd name="T36" fmla="*/ 4 w 84"/>
                  <a:gd name="T37" fmla="*/ 57 h 83"/>
                  <a:gd name="T38" fmla="*/ 9 w 84"/>
                  <a:gd name="T39" fmla="*/ 64 h 83"/>
                  <a:gd name="T40" fmla="*/ 13 w 84"/>
                  <a:gd name="T41" fmla="*/ 71 h 83"/>
                  <a:gd name="T42" fmla="*/ 18 w 84"/>
                  <a:gd name="T43" fmla="*/ 76 h 83"/>
                  <a:gd name="T44" fmla="*/ 27 w 84"/>
                  <a:gd name="T45" fmla="*/ 80 h 83"/>
                  <a:gd name="T46" fmla="*/ 34 w 84"/>
                  <a:gd name="T47" fmla="*/ 83 h 83"/>
                  <a:gd name="T48" fmla="*/ 43 w 84"/>
                  <a:gd name="T49" fmla="*/ 83 h 83"/>
                  <a:gd name="T50" fmla="*/ 50 w 84"/>
                  <a:gd name="T51" fmla="*/ 83 h 83"/>
                  <a:gd name="T52" fmla="*/ 59 w 84"/>
                  <a:gd name="T53" fmla="*/ 80 h 83"/>
                  <a:gd name="T54" fmla="*/ 66 w 84"/>
                  <a:gd name="T55" fmla="*/ 76 h 83"/>
                  <a:gd name="T56" fmla="*/ 73 w 84"/>
                  <a:gd name="T57" fmla="*/ 71 h 83"/>
                  <a:gd name="T58" fmla="*/ 77 w 84"/>
                  <a:gd name="T59" fmla="*/ 64 h 83"/>
                  <a:gd name="T60" fmla="*/ 82 w 84"/>
                  <a:gd name="T61" fmla="*/ 57 h 83"/>
                  <a:gd name="T62" fmla="*/ 84 w 84"/>
                  <a:gd name="T63" fmla="*/ 50 h 83"/>
                  <a:gd name="T64" fmla="*/ 84 w 84"/>
                  <a:gd name="T65" fmla="*/ 41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3"/>
                  <a:gd name="T101" fmla="*/ 84 w 84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3">
                    <a:moveTo>
                      <a:pt x="84" y="41"/>
                    </a:moveTo>
                    <a:lnTo>
                      <a:pt x="84" y="34"/>
                    </a:lnTo>
                    <a:lnTo>
                      <a:pt x="82" y="25"/>
                    </a:lnTo>
                    <a:lnTo>
                      <a:pt x="77" y="18"/>
                    </a:lnTo>
                    <a:lnTo>
                      <a:pt x="73" y="11"/>
                    </a:lnTo>
                    <a:lnTo>
                      <a:pt x="66" y="7"/>
                    </a:lnTo>
                    <a:lnTo>
                      <a:pt x="59" y="2"/>
                    </a:lnTo>
                    <a:lnTo>
                      <a:pt x="50" y="0"/>
                    </a:lnTo>
                    <a:lnTo>
                      <a:pt x="43" y="0"/>
                    </a:lnTo>
                    <a:lnTo>
                      <a:pt x="34" y="0"/>
                    </a:lnTo>
                    <a:lnTo>
                      <a:pt x="27" y="2"/>
                    </a:lnTo>
                    <a:lnTo>
                      <a:pt x="18" y="7"/>
                    </a:lnTo>
                    <a:lnTo>
                      <a:pt x="13" y="11"/>
                    </a:lnTo>
                    <a:lnTo>
                      <a:pt x="9" y="18"/>
                    </a:lnTo>
                    <a:lnTo>
                      <a:pt x="4" y="25"/>
                    </a:lnTo>
                    <a:lnTo>
                      <a:pt x="2" y="34"/>
                    </a:lnTo>
                    <a:lnTo>
                      <a:pt x="0" y="41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9" y="64"/>
                    </a:lnTo>
                    <a:lnTo>
                      <a:pt x="13" y="71"/>
                    </a:lnTo>
                    <a:lnTo>
                      <a:pt x="18" y="76"/>
                    </a:lnTo>
                    <a:lnTo>
                      <a:pt x="27" y="80"/>
                    </a:lnTo>
                    <a:lnTo>
                      <a:pt x="34" y="83"/>
                    </a:lnTo>
                    <a:lnTo>
                      <a:pt x="43" y="83"/>
                    </a:lnTo>
                    <a:lnTo>
                      <a:pt x="50" y="83"/>
                    </a:lnTo>
                    <a:lnTo>
                      <a:pt x="59" y="80"/>
                    </a:lnTo>
                    <a:lnTo>
                      <a:pt x="66" y="76"/>
                    </a:lnTo>
                    <a:lnTo>
                      <a:pt x="73" y="71"/>
                    </a:lnTo>
                    <a:lnTo>
                      <a:pt x="77" y="64"/>
                    </a:lnTo>
                    <a:lnTo>
                      <a:pt x="82" y="57"/>
                    </a:lnTo>
                    <a:lnTo>
                      <a:pt x="84" y="50"/>
                    </a:lnTo>
                    <a:lnTo>
                      <a:pt x="84" y="4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22" name="Freeform 214"/>
              <p:cNvSpPr>
                <a:spLocks/>
              </p:cNvSpPr>
              <p:nvPr/>
            </p:nvSpPr>
            <p:spPr bwMode="auto">
              <a:xfrm>
                <a:off x="774" y="2054"/>
                <a:ext cx="83" cy="85"/>
              </a:xfrm>
              <a:custGeom>
                <a:avLst/>
                <a:gdLst>
                  <a:gd name="T0" fmla="*/ 83 w 83"/>
                  <a:gd name="T1" fmla="*/ 43 h 85"/>
                  <a:gd name="T2" fmla="*/ 83 w 83"/>
                  <a:gd name="T3" fmla="*/ 34 h 85"/>
                  <a:gd name="T4" fmla="*/ 81 w 83"/>
                  <a:gd name="T5" fmla="*/ 27 h 85"/>
                  <a:gd name="T6" fmla="*/ 76 w 83"/>
                  <a:gd name="T7" fmla="*/ 18 h 85"/>
                  <a:gd name="T8" fmla="*/ 71 w 83"/>
                  <a:gd name="T9" fmla="*/ 13 h 85"/>
                  <a:gd name="T10" fmla="*/ 65 w 83"/>
                  <a:gd name="T11" fmla="*/ 9 h 85"/>
                  <a:gd name="T12" fmla="*/ 58 w 83"/>
                  <a:gd name="T13" fmla="*/ 4 h 85"/>
                  <a:gd name="T14" fmla="*/ 51 w 83"/>
                  <a:gd name="T15" fmla="*/ 2 h 85"/>
                  <a:gd name="T16" fmla="*/ 42 w 83"/>
                  <a:gd name="T17" fmla="*/ 0 h 85"/>
                  <a:gd name="T18" fmla="*/ 35 w 83"/>
                  <a:gd name="T19" fmla="*/ 2 h 85"/>
                  <a:gd name="T20" fmla="*/ 26 w 83"/>
                  <a:gd name="T21" fmla="*/ 4 h 85"/>
                  <a:gd name="T22" fmla="*/ 19 w 83"/>
                  <a:gd name="T23" fmla="*/ 9 h 85"/>
                  <a:gd name="T24" fmla="*/ 12 w 83"/>
                  <a:gd name="T25" fmla="*/ 13 h 85"/>
                  <a:gd name="T26" fmla="*/ 7 w 83"/>
                  <a:gd name="T27" fmla="*/ 18 h 85"/>
                  <a:gd name="T28" fmla="*/ 3 w 83"/>
                  <a:gd name="T29" fmla="*/ 27 h 85"/>
                  <a:gd name="T30" fmla="*/ 0 w 83"/>
                  <a:gd name="T31" fmla="*/ 34 h 85"/>
                  <a:gd name="T32" fmla="*/ 0 w 83"/>
                  <a:gd name="T33" fmla="*/ 43 h 85"/>
                  <a:gd name="T34" fmla="*/ 0 w 83"/>
                  <a:gd name="T35" fmla="*/ 52 h 85"/>
                  <a:gd name="T36" fmla="*/ 3 w 83"/>
                  <a:gd name="T37" fmla="*/ 59 h 85"/>
                  <a:gd name="T38" fmla="*/ 7 w 83"/>
                  <a:gd name="T39" fmla="*/ 66 h 85"/>
                  <a:gd name="T40" fmla="*/ 12 w 83"/>
                  <a:gd name="T41" fmla="*/ 73 h 85"/>
                  <a:gd name="T42" fmla="*/ 19 w 83"/>
                  <a:gd name="T43" fmla="*/ 78 h 85"/>
                  <a:gd name="T44" fmla="*/ 26 w 83"/>
                  <a:gd name="T45" fmla="*/ 82 h 85"/>
                  <a:gd name="T46" fmla="*/ 35 w 83"/>
                  <a:gd name="T47" fmla="*/ 85 h 85"/>
                  <a:gd name="T48" fmla="*/ 42 w 83"/>
                  <a:gd name="T49" fmla="*/ 85 h 85"/>
                  <a:gd name="T50" fmla="*/ 51 w 83"/>
                  <a:gd name="T51" fmla="*/ 85 h 85"/>
                  <a:gd name="T52" fmla="*/ 58 w 83"/>
                  <a:gd name="T53" fmla="*/ 82 h 85"/>
                  <a:gd name="T54" fmla="*/ 65 w 83"/>
                  <a:gd name="T55" fmla="*/ 78 h 85"/>
                  <a:gd name="T56" fmla="*/ 71 w 83"/>
                  <a:gd name="T57" fmla="*/ 73 h 85"/>
                  <a:gd name="T58" fmla="*/ 76 w 83"/>
                  <a:gd name="T59" fmla="*/ 66 h 85"/>
                  <a:gd name="T60" fmla="*/ 81 w 83"/>
                  <a:gd name="T61" fmla="*/ 59 h 85"/>
                  <a:gd name="T62" fmla="*/ 83 w 83"/>
                  <a:gd name="T63" fmla="*/ 52 h 85"/>
                  <a:gd name="T64" fmla="*/ 83 w 83"/>
                  <a:gd name="T65" fmla="*/ 43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3"/>
                  <a:gd name="T100" fmla="*/ 0 h 85"/>
                  <a:gd name="T101" fmla="*/ 83 w 83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3" h="85">
                    <a:moveTo>
                      <a:pt x="83" y="43"/>
                    </a:moveTo>
                    <a:lnTo>
                      <a:pt x="83" y="34"/>
                    </a:lnTo>
                    <a:lnTo>
                      <a:pt x="81" y="27"/>
                    </a:lnTo>
                    <a:lnTo>
                      <a:pt x="76" y="18"/>
                    </a:lnTo>
                    <a:lnTo>
                      <a:pt x="71" y="13"/>
                    </a:lnTo>
                    <a:lnTo>
                      <a:pt x="65" y="9"/>
                    </a:lnTo>
                    <a:lnTo>
                      <a:pt x="58" y="4"/>
                    </a:lnTo>
                    <a:lnTo>
                      <a:pt x="51" y="2"/>
                    </a:lnTo>
                    <a:lnTo>
                      <a:pt x="42" y="0"/>
                    </a:lnTo>
                    <a:lnTo>
                      <a:pt x="35" y="2"/>
                    </a:lnTo>
                    <a:lnTo>
                      <a:pt x="26" y="4"/>
                    </a:lnTo>
                    <a:lnTo>
                      <a:pt x="19" y="9"/>
                    </a:lnTo>
                    <a:lnTo>
                      <a:pt x="12" y="13"/>
                    </a:lnTo>
                    <a:lnTo>
                      <a:pt x="7" y="18"/>
                    </a:lnTo>
                    <a:lnTo>
                      <a:pt x="3" y="27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3" y="59"/>
                    </a:lnTo>
                    <a:lnTo>
                      <a:pt x="7" y="66"/>
                    </a:lnTo>
                    <a:lnTo>
                      <a:pt x="12" y="73"/>
                    </a:lnTo>
                    <a:lnTo>
                      <a:pt x="19" y="78"/>
                    </a:lnTo>
                    <a:lnTo>
                      <a:pt x="26" y="82"/>
                    </a:lnTo>
                    <a:lnTo>
                      <a:pt x="35" y="85"/>
                    </a:lnTo>
                    <a:lnTo>
                      <a:pt x="42" y="85"/>
                    </a:lnTo>
                    <a:lnTo>
                      <a:pt x="51" y="85"/>
                    </a:lnTo>
                    <a:lnTo>
                      <a:pt x="58" y="82"/>
                    </a:lnTo>
                    <a:lnTo>
                      <a:pt x="65" y="78"/>
                    </a:lnTo>
                    <a:lnTo>
                      <a:pt x="71" y="73"/>
                    </a:lnTo>
                    <a:lnTo>
                      <a:pt x="76" y="66"/>
                    </a:lnTo>
                    <a:lnTo>
                      <a:pt x="81" y="59"/>
                    </a:lnTo>
                    <a:lnTo>
                      <a:pt x="83" y="52"/>
                    </a:lnTo>
                    <a:lnTo>
                      <a:pt x="83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23" name="Freeform 215"/>
              <p:cNvSpPr>
                <a:spLocks/>
              </p:cNvSpPr>
              <p:nvPr/>
            </p:nvSpPr>
            <p:spPr bwMode="auto">
              <a:xfrm>
                <a:off x="774" y="2054"/>
                <a:ext cx="83" cy="85"/>
              </a:xfrm>
              <a:custGeom>
                <a:avLst/>
                <a:gdLst>
                  <a:gd name="T0" fmla="*/ 83 w 83"/>
                  <a:gd name="T1" fmla="*/ 43 h 85"/>
                  <a:gd name="T2" fmla="*/ 83 w 83"/>
                  <a:gd name="T3" fmla="*/ 34 h 85"/>
                  <a:gd name="T4" fmla="*/ 81 w 83"/>
                  <a:gd name="T5" fmla="*/ 27 h 85"/>
                  <a:gd name="T6" fmla="*/ 76 w 83"/>
                  <a:gd name="T7" fmla="*/ 20 h 85"/>
                  <a:gd name="T8" fmla="*/ 71 w 83"/>
                  <a:gd name="T9" fmla="*/ 13 h 85"/>
                  <a:gd name="T10" fmla="*/ 65 w 83"/>
                  <a:gd name="T11" fmla="*/ 9 h 85"/>
                  <a:gd name="T12" fmla="*/ 58 w 83"/>
                  <a:gd name="T13" fmla="*/ 4 h 85"/>
                  <a:gd name="T14" fmla="*/ 51 w 83"/>
                  <a:gd name="T15" fmla="*/ 2 h 85"/>
                  <a:gd name="T16" fmla="*/ 42 w 83"/>
                  <a:gd name="T17" fmla="*/ 0 h 85"/>
                  <a:gd name="T18" fmla="*/ 33 w 83"/>
                  <a:gd name="T19" fmla="*/ 2 h 85"/>
                  <a:gd name="T20" fmla="*/ 26 w 83"/>
                  <a:gd name="T21" fmla="*/ 4 h 85"/>
                  <a:gd name="T22" fmla="*/ 19 w 83"/>
                  <a:gd name="T23" fmla="*/ 9 h 85"/>
                  <a:gd name="T24" fmla="*/ 12 w 83"/>
                  <a:gd name="T25" fmla="*/ 13 h 85"/>
                  <a:gd name="T26" fmla="*/ 7 w 83"/>
                  <a:gd name="T27" fmla="*/ 20 h 85"/>
                  <a:gd name="T28" fmla="*/ 3 w 83"/>
                  <a:gd name="T29" fmla="*/ 27 h 85"/>
                  <a:gd name="T30" fmla="*/ 0 w 83"/>
                  <a:gd name="T31" fmla="*/ 34 h 85"/>
                  <a:gd name="T32" fmla="*/ 0 w 83"/>
                  <a:gd name="T33" fmla="*/ 43 h 85"/>
                  <a:gd name="T34" fmla="*/ 0 w 83"/>
                  <a:gd name="T35" fmla="*/ 52 h 85"/>
                  <a:gd name="T36" fmla="*/ 3 w 83"/>
                  <a:gd name="T37" fmla="*/ 59 h 85"/>
                  <a:gd name="T38" fmla="*/ 7 w 83"/>
                  <a:gd name="T39" fmla="*/ 66 h 85"/>
                  <a:gd name="T40" fmla="*/ 12 w 83"/>
                  <a:gd name="T41" fmla="*/ 73 h 85"/>
                  <a:gd name="T42" fmla="*/ 19 w 83"/>
                  <a:gd name="T43" fmla="*/ 78 h 85"/>
                  <a:gd name="T44" fmla="*/ 26 w 83"/>
                  <a:gd name="T45" fmla="*/ 82 h 85"/>
                  <a:gd name="T46" fmla="*/ 33 w 83"/>
                  <a:gd name="T47" fmla="*/ 85 h 85"/>
                  <a:gd name="T48" fmla="*/ 42 w 83"/>
                  <a:gd name="T49" fmla="*/ 85 h 85"/>
                  <a:gd name="T50" fmla="*/ 51 w 83"/>
                  <a:gd name="T51" fmla="*/ 85 h 85"/>
                  <a:gd name="T52" fmla="*/ 58 w 83"/>
                  <a:gd name="T53" fmla="*/ 82 h 85"/>
                  <a:gd name="T54" fmla="*/ 65 w 83"/>
                  <a:gd name="T55" fmla="*/ 78 h 85"/>
                  <a:gd name="T56" fmla="*/ 71 w 83"/>
                  <a:gd name="T57" fmla="*/ 73 h 85"/>
                  <a:gd name="T58" fmla="*/ 76 w 83"/>
                  <a:gd name="T59" fmla="*/ 66 h 85"/>
                  <a:gd name="T60" fmla="*/ 81 w 83"/>
                  <a:gd name="T61" fmla="*/ 59 h 85"/>
                  <a:gd name="T62" fmla="*/ 83 w 83"/>
                  <a:gd name="T63" fmla="*/ 52 h 85"/>
                  <a:gd name="T64" fmla="*/ 83 w 83"/>
                  <a:gd name="T65" fmla="*/ 43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3"/>
                  <a:gd name="T100" fmla="*/ 0 h 85"/>
                  <a:gd name="T101" fmla="*/ 83 w 83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3" h="85">
                    <a:moveTo>
                      <a:pt x="83" y="43"/>
                    </a:moveTo>
                    <a:lnTo>
                      <a:pt x="83" y="34"/>
                    </a:lnTo>
                    <a:lnTo>
                      <a:pt x="81" y="27"/>
                    </a:lnTo>
                    <a:lnTo>
                      <a:pt x="76" y="20"/>
                    </a:lnTo>
                    <a:lnTo>
                      <a:pt x="71" y="13"/>
                    </a:lnTo>
                    <a:lnTo>
                      <a:pt x="65" y="9"/>
                    </a:lnTo>
                    <a:lnTo>
                      <a:pt x="58" y="4"/>
                    </a:lnTo>
                    <a:lnTo>
                      <a:pt x="51" y="2"/>
                    </a:lnTo>
                    <a:lnTo>
                      <a:pt x="42" y="0"/>
                    </a:lnTo>
                    <a:lnTo>
                      <a:pt x="33" y="2"/>
                    </a:lnTo>
                    <a:lnTo>
                      <a:pt x="26" y="4"/>
                    </a:lnTo>
                    <a:lnTo>
                      <a:pt x="19" y="9"/>
                    </a:lnTo>
                    <a:lnTo>
                      <a:pt x="12" y="13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3" y="59"/>
                    </a:lnTo>
                    <a:lnTo>
                      <a:pt x="7" y="66"/>
                    </a:lnTo>
                    <a:lnTo>
                      <a:pt x="12" y="73"/>
                    </a:lnTo>
                    <a:lnTo>
                      <a:pt x="19" y="78"/>
                    </a:lnTo>
                    <a:lnTo>
                      <a:pt x="26" y="82"/>
                    </a:lnTo>
                    <a:lnTo>
                      <a:pt x="33" y="85"/>
                    </a:lnTo>
                    <a:lnTo>
                      <a:pt x="42" y="85"/>
                    </a:lnTo>
                    <a:lnTo>
                      <a:pt x="51" y="85"/>
                    </a:lnTo>
                    <a:lnTo>
                      <a:pt x="58" y="82"/>
                    </a:lnTo>
                    <a:lnTo>
                      <a:pt x="65" y="78"/>
                    </a:lnTo>
                    <a:lnTo>
                      <a:pt x="71" y="73"/>
                    </a:lnTo>
                    <a:lnTo>
                      <a:pt x="76" y="66"/>
                    </a:lnTo>
                    <a:lnTo>
                      <a:pt x="81" y="59"/>
                    </a:lnTo>
                    <a:lnTo>
                      <a:pt x="83" y="52"/>
                    </a:lnTo>
                    <a:lnTo>
                      <a:pt x="83" y="4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22086" name="Text Box 230"/>
          <p:cNvSpPr txBox="1">
            <a:spLocks noChangeArrowheads="1"/>
          </p:cNvSpPr>
          <p:nvPr/>
        </p:nvSpPr>
        <p:spPr bwMode="auto">
          <a:xfrm>
            <a:off x="6959600" y="3429000"/>
            <a:ext cx="2184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/>
              <a:t>DEF Cluster = ?</a:t>
            </a:r>
          </a:p>
          <a:p>
            <a:r>
              <a:rPr lang="de-DE"/>
              <a:t>z.B. ähnliches y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Rüdiger Brause: Adaptive Systeme, Institut für Informatik WS2013/14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- </a:t>
            </a:r>
            <a:fld id="{3D5EE4AC-5D52-4CFB-B77E-FBAACE89141E}" type="slidenum">
              <a:rPr lang="de-DE" smtClean="0"/>
              <a:pPr>
                <a:defRPr/>
              </a:pPr>
              <a:t>9</a:t>
            </a:fld>
            <a:r>
              <a:rPr lang="de-DE" smtClean="0"/>
              <a:t> -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2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56" grpId="0" animBg="1"/>
      <p:bldP spid="122057" grpId="0" animBg="1"/>
      <p:bldP spid="122058" grpId="0" animBg="1"/>
      <p:bldP spid="122086" grpId="0"/>
    </p:bldLst>
  </p:timing>
</p:sld>
</file>

<file path=ppt/theme/theme1.xml><?xml version="1.0" encoding="utf-8"?>
<a:theme xmlns:a="http://schemas.openxmlformats.org/drawingml/2006/main" name="AS-Vorlage">
  <a:themeElements>
    <a:clrScheme name="AS-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S-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S-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-Vorl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-Vorla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-Vorla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-Vorla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-Vorla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-Vorla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1718</Words>
  <Application>Microsoft Office PowerPoint</Application>
  <PresentationFormat>Bildschirmpräsentation (4:3)</PresentationFormat>
  <Paragraphs>439</Paragraphs>
  <Slides>36</Slides>
  <Notes>13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6</vt:i4>
      </vt:variant>
      <vt:variant>
        <vt:lpstr>Folientitel</vt:lpstr>
      </vt:variant>
      <vt:variant>
        <vt:i4>36</vt:i4>
      </vt:variant>
    </vt:vector>
  </HeadingPairs>
  <TitlesOfParts>
    <vt:vector size="50" baseType="lpstr">
      <vt:lpstr>Arial</vt:lpstr>
      <vt:lpstr>Arial Black</vt:lpstr>
      <vt:lpstr>Symbol</vt:lpstr>
      <vt:lpstr>Tahoma</vt:lpstr>
      <vt:lpstr>TIMES</vt:lpstr>
      <vt:lpstr>Times New Roman</vt:lpstr>
      <vt:lpstr>Wingdings</vt:lpstr>
      <vt:lpstr>AS-Vorlage</vt:lpstr>
      <vt:lpstr>Image</vt:lpstr>
      <vt:lpstr>Bild</vt:lpstr>
      <vt:lpstr>Equation</vt:lpstr>
      <vt:lpstr>CorelPhotoPaint.Image.7</vt:lpstr>
      <vt:lpstr>Microsoft Word Picture</vt:lpstr>
      <vt:lpstr>Microsoft Formel-Editor 3.0</vt:lpstr>
      <vt:lpstr>Konkurrentes Lernen AS2-4</vt:lpstr>
      <vt:lpstr>Selbstorganisierende Karten</vt:lpstr>
      <vt:lpstr>Klassifikation und  Quantisierung</vt:lpstr>
      <vt:lpstr>Klassifikation und  Quantisierung</vt:lpstr>
      <vt:lpstr>Klassifikation und  Quantisierung</vt:lpstr>
      <vt:lpstr>Frage</vt:lpstr>
      <vt:lpstr>Selbstorganisierende Karten</vt:lpstr>
      <vt:lpstr>Lernparadigmen</vt:lpstr>
      <vt:lpstr>Winner-take-all Grundmechanismus </vt:lpstr>
      <vt:lpstr>Winner-take-all: Grundmechanismus </vt:lpstr>
      <vt:lpstr>Winner-take-all Grundmechanismus </vt:lpstr>
      <vt:lpstr>Competitive Learning</vt:lpstr>
      <vt:lpstr>FRAGE</vt:lpstr>
      <vt:lpstr>Selbstorganisierende Karten</vt:lpstr>
      <vt:lpstr>Somatotopie</vt:lpstr>
      <vt:lpstr>Kohonennetze: Topologie</vt:lpstr>
      <vt:lpstr>Lernalgorithmus Kohonenkarten</vt:lpstr>
      <vt:lpstr>Nachbarschaftsfunktionen</vt:lpstr>
      <vt:lpstr>Topologie-Entwicklung</vt:lpstr>
      <vt:lpstr>Topologie-Entwicklung</vt:lpstr>
      <vt:lpstr>Topologie-Entwicklung</vt:lpstr>
      <vt:lpstr>FRAGE</vt:lpstr>
      <vt:lpstr>Überwachte adaptive Vektorquantisierung</vt:lpstr>
      <vt:lpstr>Selbstorganisierende Karten</vt:lpstr>
      <vt:lpstr>Problem des Handlungsreisenden</vt:lpstr>
      <vt:lpstr>Problem des Handlungsreisenden</vt:lpstr>
      <vt:lpstr>Problem des Handlungsreisenden</vt:lpstr>
      <vt:lpstr>Problem des Handlungsreisenden</vt:lpstr>
      <vt:lpstr>Problem des Handlungsreisenden</vt:lpstr>
      <vt:lpstr>Problem des Handlungsreisenden</vt:lpstr>
      <vt:lpstr>Selbstorganisierende Karten</vt:lpstr>
      <vt:lpstr>Einbettung und intrinsische Dimension</vt:lpstr>
      <vt:lpstr>Neuronale Gase</vt:lpstr>
      <vt:lpstr>Neuronale Gase</vt:lpstr>
      <vt:lpstr>Neuronale Gase</vt:lpstr>
      <vt:lpstr>NN-Gas Varianten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Lernen und Klassifizieren</dc:title>
  <dc:creator>Rudi</dc:creator>
  <cp:lastModifiedBy>R.Brause</cp:lastModifiedBy>
  <cp:revision>147</cp:revision>
  <dcterms:created xsi:type="dcterms:W3CDTF">2006-04-04T08:40:14Z</dcterms:created>
  <dcterms:modified xsi:type="dcterms:W3CDTF">2014-01-30T13:19:01Z</dcterms:modified>
</cp:coreProperties>
</file>